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7" r:id="rId5"/>
  </p:sldMasterIdLst>
  <p:notesMasterIdLst>
    <p:notesMasterId r:id="rId7"/>
  </p:notesMasterIdLst>
  <p:handoutMasterIdLst>
    <p:handoutMasterId r:id="rId31"/>
  </p:handoutMasterIdLst>
  <p:sldIdLst>
    <p:sldId id="345" r:id="rId6"/>
    <p:sldId id="376" r:id="rId8"/>
    <p:sldId id="346" r:id="rId9"/>
    <p:sldId id="347" r:id="rId10"/>
    <p:sldId id="378" r:id="rId11"/>
    <p:sldId id="368" r:id="rId12"/>
    <p:sldId id="399" r:id="rId13"/>
    <p:sldId id="379" r:id="rId14"/>
    <p:sldId id="353" r:id="rId15"/>
    <p:sldId id="354" r:id="rId16"/>
    <p:sldId id="370" r:id="rId17"/>
    <p:sldId id="369" r:id="rId18"/>
    <p:sldId id="371" r:id="rId19"/>
    <p:sldId id="364" r:id="rId20"/>
    <p:sldId id="358" r:id="rId21"/>
    <p:sldId id="372" r:id="rId22"/>
    <p:sldId id="373" r:id="rId23"/>
    <p:sldId id="374" r:id="rId24"/>
    <p:sldId id="365" r:id="rId25"/>
    <p:sldId id="362" r:id="rId26"/>
    <p:sldId id="375" r:id="rId27"/>
    <p:sldId id="367" r:id="rId28"/>
    <p:sldId id="363" r:id="rId29"/>
    <p:sldId id="360" r:id="rId30"/>
  </p:sldIdLst>
  <p:sldSz cx="12192000" cy="68580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6FB8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64" y="48"/>
      </p:cViewPr>
      <p:guideLst>
        <p:guide orient="horz" pos="229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4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41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904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4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4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4863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fontAlgn="base">
              <a:buFont typeface="Arial" panose="020B0604020202020204" pitchFamily="34" charset="0"/>
              <a:buNone/>
            </a:pPr>
            <a:fld id="{A4786EF5-C889-4AB4-8993-D13DBE6714FC}" type="slidenum">
              <a:rPr altLang="en-US" smtClean="0">
                <a:latin typeface="Calibri" panose="020F0502020204030204" charset="0"/>
              </a:rPr>
            </a:fld>
            <a:endParaRPr lang="zh-CN" alt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jpeg"/><Relationship Id="rId2" Type="http://schemas.openxmlformats.org/officeDocument/2006/relationships/tags" Target="../tags/tag63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image" Target="../media/image2.jpeg"/><Relationship Id="rId2" Type="http://schemas.openxmlformats.org/officeDocument/2006/relationships/tags" Target="../tags/tag77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image" Target="../media/image3.jpeg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image" Target="../media/image1.jpeg"/><Relationship Id="rId2" Type="http://schemas.openxmlformats.org/officeDocument/2006/relationships/tags" Target="../tags/tag194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image" Target="../media/image3.jpeg"/><Relationship Id="rId2" Type="http://schemas.openxmlformats.org/officeDocument/2006/relationships/tags" Target="../tags/tag244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2" Type="http://schemas.openxmlformats.org/officeDocument/2006/relationships/tags" Target="../tags/tag299.xml"/><Relationship Id="rId11" Type="http://schemas.openxmlformats.org/officeDocument/2006/relationships/tags" Target="../tags/tag298.xml"/><Relationship Id="rId10" Type="http://schemas.openxmlformats.org/officeDocument/2006/relationships/tags" Target="../tags/tag297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image" Target="../media/image1.jpeg"/><Relationship Id="rId2" Type="http://schemas.openxmlformats.org/officeDocument/2006/relationships/tags" Target="../tags/tag314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7" Type="http://schemas.openxmlformats.org/officeDocument/2006/relationships/tags" Target="../tags/tag354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tags" Target="../tags/tag351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70.xml"/><Relationship Id="rId8" Type="http://schemas.openxmlformats.org/officeDocument/2006/relationships/tags" Target="../tags/tag369.xml"/><Relationship Id="rId7" Type="http://schemas.openxmlformats.org/officeDocument/2006/relationships/tags" Target="../tags/tag368.xml"/><Relationship Id="rId6" Type="http://schemas.openxmlformats.org/officeDocument/2006/relationships/tags" Target="../tags/tag367.xml"/><Relationship Id="rId5" Type="http://schemas.openxmlformats.org/officeDocument/2006/relationships/tags" Target="../tags/tag366.xml"/><Relationship Id="rId4" Type="http://schemas.openxmlformats.org/officeDocument/2006/relationships/tags" Target="../tags/tag365.xml"/><Relationship Id="rId3" Type="http://schemas.openxmlformats.org/officeDocument/2006/relationships/image" Target="../media/image3.jpeg"/><Relationship Id="rId2" Type="http://schemas.openxmlformats.org/officeDocument/2006/relationships/tags" Target="../tags/tag364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83.xml"/><Relationship Id="rId8" Type="http://schemas.openxmlformats.org/officeDocument/2006/relationships/tags" Target="../tags/tag382.xml"/><Relationship Id="rId7" Type="http://schemas.openxmlformats.org/officeDocument/2006/relationships/tags" Target="../tags/tag381.xml"/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0" Type="http://schemas.openxmlformats.org/officeDocument/2006/relationships/tags" Target="../tags/tag400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2" Type="http://schemas.openxmlformats.org/officeDocument/2006/relationships/tags" Target="../tags/tag419.xml"/><Relationship Id="rId11" Type="http://schemas.openxmlformats.org/officeDocument/2006/relationships/tags" Target="../tags/tag418.xml"/><Relationship Id="rId10" Type="http://schemas.openxmlformats.org/officeDocument/2006/relationships/tags" Target="../tags/tag417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27.xml"/><Relationship Id="rId8" Type="http://schemas.openxmlformats.org/officeDocument/2006/relationships/tags" Target="../tags/tag426.xml"/><Relationship Id="rId7" Type="http://schemas.openxmlformats.org/officeDocument/2006/relationships/tags" Target="../tags/tag425.xml"/><Relationship Id="rId6" Type="http://schemas.openxmlformats.org/officeDocument/2006/relationships/tags" Target="../tags/tag424.xml"/><Relationship Id="rId5" Type="http://schemas.openxmlformats.org/officeDocument/2006/relationships/tags" Target="../tags/tag423.xml"/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881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048882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83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884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0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0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90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90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891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89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1048893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13" descr="C:\Users\admin\Desktop\2图示图\image1 (4).jpegimage1 (4)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269038" y="-6350"/>
            <a:ext cx="5919787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8" name="矩形 9"/>
          <p:cNvSpPr/>
          <p:nvPr userDrawn="1">
            <p:custDataLst>
              <p:tags r:id="rId4"/>
            </p:custDataLst>
          </p:nvPr>
        </p:nvSpPr>
        <p:spPr>
          <a:xfrm>
            <a:off x="6269038" y="-6350"/>
            <a:ext cx="5915025" cy="68738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619" name="矩形 10"/>
          <p:cNvSpPr/>
          <p:nvPr userDrawn="1">
            <p:custDataLst>
              <p:tags r:id="rId5"/>
            </p:custDataLst>
          </p:nvPr>
        </p:nvSpPr>
        <p:spPr>
          <a:xfrm>
            <a:off x="11566525" y="5818188"/>
            <a:ext cx="146050" cy="3095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145743" name="直接连接符 8"/>
          <p:cNvCxnSpPr/>
          <p:nvPr>
            <p:custDataLst>
              <p:tags r:id="rId6"/>
            </p:custDataLst>
          </p:nvPr>
        </p:nvCxnSpPr>
        <p:spPr>
          <a:xfrm>
            <a:off x="2032000" y="4314825"/>
            <a:ext cx="2214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0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1203324" y="3438525"/>
            <a:ext cx="4190400" cy="700727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1048621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1203323" y="4514851"/>
            <a:ext cx="4190400" cy="3171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048622" name="日期占位符 3"/>
          <p:cNvSpPr>
            <a:spLocks noGrp="1"/>
          </p:cNvSpPr>
          <p:nvPr>
            <p:ph type="dt" sz="half" idx="13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8623" name="页脚占位符 4"/>
          <p:cNvSpPr>
            <a:spLocks noGrp="1"/>
          </p:cNvSpPr>
          <p:nvPr>
            <p:ph type="ftr" sz="quarter" idx="14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624" name="灯片编号占位符 5"/>
          <p:cNvSpPr>
            <a:spLocks noGrp="1"/>
          </p:cNvSpPr>
          <p:nvPr>
            <p:ph type="sldNum" sz="quarter" idx="15"/>
            <p:custDataLst>
              <p:tags r:id="rId11"/>
            </p:custDataLst>
          </p:nvPr>
        </p:nvSpPr>
        <p:spPr/>
        <p:txBody>
          <a:bodyPr/>
          <a:p>
            <a:fld id="{DA7E3722-4456-4165-8855-0DE474955CB9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777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8778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79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780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图片 8" descr="C:\Users\admin\Desktop\2图示图\image1 (4).jpegimage1 (4)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/>
          <a:srcRect r="80" b="28887"/>
          <a:stretch>
            <a:fillRect/>
          </a:stretch>
        </p:blipFill>
        <p:spPr bwMode="auto">
          <a:xfrm>
            <a:off x="0" y="882777"/>
            <a:ext cx="6191796" cy="5098023"/>
          </a:xfrm>
          <a:custGeom>
            <a:avLst/>
            <a:gdLst>
              <a:gd name="connsiteX0" fmla="*/ 0 w 4394092"/>
              <a:gd name="connsiteY0" fmla="*/ 0 h 3617881"/>
              <a:gd name="connsiteX1" fmla="*/ 4394092 w 4394092"/>
              <a:gd name="connsiteY1" fmla="*/ 0 h 3617881"/>
              <a:gd name="connsiteX2" fmla="*/ 4394092 w 4394092"/>
              <a:gd name="connsiteY2" fmla="*/ 3617881 h 3617881"/>
              <a:gd name="connsiteX3" fmla="*/ 0 w 4394092"/>
              <a:gd name="connsiteY3" fmla="*/ 3617881 h 361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4092" h="3617881">
                <a:moveTo>
                  <a:pt x="0" y="0"/>
                </a:moveTo>
                <a:lnTo>
                  <a:pt x="4394092" y="0"/>
                </a:lnTo>
                <a:lnTo>
                  <a:pt x="4394092" y="3617881"/>
                </a:lnTo>
                <a:lnTo>
                  <a:pt x="0" y="361788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48853" name="矩形 15"/>
          <p:cNvSpPr/>
          <p:nvPr userDrawn="1">
            <p:custDataLst>
              <p:tags r:id="rId4"/>
            </p:custDataLst>
          </p:nvPr>
        </p:nvSpPr>
        <p:spPr>
          <a:xfrm>
            <a:off x="-1" y="877201"/>
            <a:ext cx="6191795" cy="509802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854" name="文本框 10"/>
          <p:cNvSpPr txBox="1"/>
          <p:nvPr userDrawn="1">
            <p:custDataLst>
              <p:tags r:id="rId5"/>
            </p:custDataLst>
          </p:nvPr>
        </p:nvSpPr>
        <p:spPr>
          <a:xfrm>
            <a:off x="4960978" y="2842655"/>
            <a:ext cx="4181221" cy="1495651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/>
          </a:bodyPr>
          <a:lstStyle>
            <a:defPPr>
              <a:defRPr lang="zh-CN"/>
            </a:defPPr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3765" fontAlgn="auto">
              <a:buFontTx/>
              <a:buNone/>
            </a:pPr>
            <a:endParaRPr lang="zh-CN" altLang="en-US" sz="3600" b="1" noProof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93" name="组合 11"/>
          <p:cNvGrpSpPr/>
          <p:nvPr userDrawn="1">
            <p:custDataLst>
              <p:tags r:id="rId6"/>
            </p:custDataLst>
          </p:nvPr>
        </p:nvGrpSpPr>
        <p:grpSpPr>
          <a:xfrm>
            <a:off x="4942204" y="2842655"/>
            <a:ext cx="1249591" cy="1495651"/>
            <a:chOff x="4942205" y="2842655"/>
            <a:chExt cx="682536" cy="1495651"/>
          </a:xfrm>
        </p:grpSpPr>
        <p:cxnSp>
          <p:nvCxnSpPr>
            <p:cNvPr id="3145805" name="直接连接符 12"/>
            <p:cNvCxnSpPr/>
            <p:nvPr>
              <p:custDataLst>
                <p:tags r:id="rId7"/>
              </p:custDataLst>
            </p:nvPr>
          </p:nvCxnSpPr>
          <p:spPr>
            <a:xfrm flipH="1">
              <a:off x="4942205" y="2842655"/>
              <a:ext cx="68253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06" name="直接连接符 13"/>
            <p:cNvCxnSpPr/>
            <p:nvPr>
              <p:custDataLst>
                <p:tags r:id="rId8"/>
              </p:custDataLst>
            </p:nvPr>
          </p:nvCxnSpPr>
          <p:spPr>
            <a:xfrm flipH="1">
              <a:off x="4942205" y="4338306"/>
              <a:ext cx="68253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5807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4960978" y="2850719"/>
            <a:ext cx="0" cy="14875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55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6551673" y="3205861"/>
            <a:ext cx="2430671" cy="870840"/>
          </a:xfrm>
        </p:spPr>
        <p:txBody>
          <a:bodyPr lIns="90000" tIns="46800" rIns="90000" bIns="46800" anchor="ctr"/>
          <a:lstStyle>
            <a:lvl1pPr>
              <a:defRPr sz="4000" u="none" strike="noStrike" kern="1200" cap="none" spc="300" normalizeH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1048856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57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858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p>
            <a:fld id="{14B33050-E4A1-402F-BD5A-D5A4DA724D3E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792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8793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4879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9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79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93539B14-71D3-4ECB-BC1F-20CF97C3EEAC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868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1048869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8870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1048871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8872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73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874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F09C16C5-F50E-424A-964A-22F45FE571B1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82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2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82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66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767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FE680010-91CB-4A68-8B01-847126DFE386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807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1048808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1048809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10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811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CD89DC6E-89AB-496A-A59F-77B4445CEF69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95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96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97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898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841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48842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43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844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FB49FE8-A6F8-4D5D-BEA7-DCF03B5C1D80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48782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3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784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p>
            <a:fld id="{E725C8EB-54AD-4ACE-AA1E-0678305912E5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图片 11" descr="C:\Users\admin\Desktop\2图示图\image1 (4).jpegimage1 (4)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356600" y="3175"/>
            <a:ext cx="3783013" cy="686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85" name="矩形 6"/>
          <p:cNvSpPr/>
          <p:nvPr userDrawn="1">
            <p:custDataLst>
              <p:tags r:id="rId4"/>
            </p:custDataLst>
          </p:nvPr>
        </p:nvSpPr>
        <p:spPr>
          <a:xfrm>
            <a:off x="8356600" y="-19050"/>
            <a:ext cx="3779838" cy="68961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786" name="矩形 7"/>
          <p:cNvSpPr/>
          <p:nvPr userDrawn="1">
            <p:custDataLst>
              <p:tags r:id="rId5"/>
            </p:custDataLst>
          </p:nvPr>
        </p:nvSpPr>
        <p:spPr>
          <a:xfrm>
            <a:off x="11545888" y="5818188"/>
            <a:ext cx="147637" cy="3095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787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303175" y="2738885"/>
            <a:ext cx="5421600" cy="1090800"/>
          </a:xfrm>
        </p:spPr>
        <p:txBody>
          <a:bodyPr rIns="25400" rtlCol="0" anchor="b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1" i="0" u="none" strike="noStrike" kern="1200" cap="none" spc="200" normalizeH="0" baseline="0" noProof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1048788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9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790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60A9A87C-69CA-4F8A-86F2-D7767EE450A5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836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837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38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839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769" name="矩形 8"/>
          <p:cNvSpPr/>
          <p:nvPr userDrawn="1">
            <p:custDataLst>
              <p:tags r:id="rId3"/>
            </p:custDataLst>
          </p:nvPr>
        </p:nvSpPr>
        <p:spPr>
          <a:xfrm rot="5400000" flipV="1">
            <a:off x="-498792" y="586867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770" name="矩形 7"/>
          <p:cNvSpPr/>
          <p:nvPr userDrawn="1"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71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772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7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77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82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48829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048830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31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832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833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834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矩形 7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396176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798" name="矩形 5"/>
          <p:cNvSpPr/>
          <p:nvPr userDrawn="1">
            <p:custDataLst>
              <p:tags r:id="rId3"/>
            </p:custDataLst>
          </p:nvPr>
        </p:nvSpPr>
        <p:spPr>
          <a:xfrm rot="5400000" flipV="1">
            <a:off x="-489902" y="396113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799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800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01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2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803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804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805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矩形 9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846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847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848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9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850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851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852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-498792" y="586867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813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814" name="矩形 7"/>
          <p:cNvSpPr/>
          <p:nvPr userDrawn="1">
            <p:custDataLst>
              <p:tags r:id="rId4"/>
            </p:custDataLst>
          </p:nvPr>
        </p:nvSpPr>
        <p:spPr>
          <a:xfrm rot="5400000" flipV="1">
            <a:off x="11203623" y="586867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815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816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7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818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819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820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82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822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9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860" name="矩形 7"/>
          <p:cNvSpPr/>
          <p:nvPr userDrawn="1">
            <p:custDataLst>
              <p:tags r:id="rId3"/>
            </p:custDataLst>
          </p:nvPr>
        </p:nvSpPr>
        <p:spPr>
          <a:xfrm rot="5400000" flipV="1">
            <a:off x="11202988" y="316420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861" name="矩形 5"/>
          <p:cNvSpPr/>
          <p:nvPr userDrawn="1">
            <p:custDataLst>
              <p:tags r:id="rId4"/>
            </p:custDataLst>
          </p:nvPr>
        </p:nvSpPr>
        <p:spPr>
          <a:xfrm rot="5400000" flipV="1">
            <a:off x="-501332" y="316484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86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86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6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86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866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909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910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11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12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图片 13" descr="C:\Users\admin\Desktop\2图示图\image1 (4).jpegimage1 (4)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269038" y="-6350"/>
            <a:ext cx="5919787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7" name="矩形 9"/>
          <p:cNvSpPr/>
          <p:nvPr userDrawn="1">
            <p:custDataLst>
              <p:tags r:id="rId4"/>
            </p:custDataLst>
          </p:nvPr>
        </p:nvSpPr>
        <p:spPr>
          <a:xfrm>
            <a:off x="6269038" y="-6350"/>
            <a:ext cx="5915025" cy="68738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78" name="矩形 10"/>
          <p:cNvSpPr/>
          <p:nvPr userDrawn="1">
            <p:custDataLst>
              <p:tags r:id="rId5"/>
            </p:custDataLst>
          </p:nvPr>
        </p:nvSpPr>
        <p:spPr>
          <a:xfrm>
            <a:off x="11566525" y="5818188"/>
            <a:ext cx="146050" cy="3095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145808" name="直接连接符 8"/>
          <p:cNvCxnSpPr/>
          <p:nvPr>
            <p:custDataLst>
              <p:tags r:id="rId6"/>
            </p:custDataLst>
          </p:nvPr>
        </p:nvCxnSpPr>
        <p:spPr>
          <a:xfrm>
            <a:off x="2032000" y="4314825"/>
            <a:ext cx="2214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79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1203324" y="3438525"/>
            <a:ext cx="4190400" cy="700727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1048980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1203323" y="4514851"/>
            <a:ext cx="4190400" cy="3171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048981" name="日期占位符 3"/>
          <p:cNvSpPr>
            <a:spLocks noGrp="1"/>
          </p:cNvSpPr>
          <p:nvPr>
            <p:ph type="dt" sz="half" idx="13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8982" name="页脚占位符 4"/>
          <p:cNvSpPr>
            <a:spLocks noGrp="1"/>
          </p:cNvSpPr>
          <p:nvPr>
            <p:ph type="ftr" sz="quarter" idx="14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83" name="灯片编号占位符 5"/>
          <p:cNvSpPr>
            <a:spLocks noGrp="1"/>
          </p:cNvSpPr>
          <p:nvPr>
            <p:ph type="sldNum" sz="quarter" idx="15"/>
            <p:custDataLst>
              <p:tags r:id="rId11"/>
            </p:custDataLst>
          </p:nvPr>
        </p:nvSpPr>
        <p:spPr/>
        <p:txBody>
          <a:bodyPr/>
          <a:p>
            <a:fld id="{DA7E3722-4456-4165-8855-0DE474955CB9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58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858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58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5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946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8947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48948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49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50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93539B14-71D3-4ECB-BC1F-20CF97C3EEAC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9008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1049009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9010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1049011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9012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13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9014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F09C16C5-F50E-424A-964A-22F45FE571B1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96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6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6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62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FE680010-91CB-4A68-8B01-847126DFE386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997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1048998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1048999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00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9001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CD89DC6E-89AB-496A-A59F-77B4445CEF69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952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48953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54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55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FB49FE8-A6F8-4D5D-BEA7-DCF03B5C1D80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2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48993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94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95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p>
            <a:fld id="{E725C8EB-54AD-4ACE-AA1E-0678305912E5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图片 11" descr="C:\Users\admin\Desktop\2图示图\image1 (4).jpegimage1 (4)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356600" y="3175"/>
            <a:ext cx="3783013" cy="686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6" name="矩形 6"/>
          <p:cNvSpPr/>
          <p:nvPr userDrawn="1">
            <p:custDataLst>
              <p:tags r:id="rId4"/>
            </p:custDataLst>
          </p:nvPr>
        </p:nvSpPr>
        <p:spPr>
          <a:xfrm>
            <a:off x="8356600" y="-19050"/>
            <a:ext cx="3779838" cy="68961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57" name="矩形 7"/>
          <p:cNvSpPr/>
          <p:nvPr userDrawn="1">
            <p:custDataLst>
              <p:tags r:id="rId5"/>
            </p:custDataLst>
          </p:nvPr>
        </p:nvSpPr>
        <p:spPr>
          <a:xfrm>
            <a:off x="11545888" y="5818188"/>
            <a:ext cx="147637" cy="3095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58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303175" y="2738885"/>
            <a:ext cx="5421600" cy="1090800"/>
          </a:xfrm>
        </p:spPr>
        <p:txBody>
          <a:bodyPr rIns="25400" rtlCol="0" anchor="b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1" i="0" u="none" strike="noStrike" kern="1200" cap="none" spc="200" normalizeH="0" baseline="0" noProof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1048959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60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61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60A9A87C-69CA-4F8A-86F2-D7767EE450A5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914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915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916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17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18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2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9003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004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05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9006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4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85" name="矩形 8"/>
          <p:cNvSpPr/>
          <p:nvPr userDrawn="1">
            <p:custDataLst>
              <p:tags r:id="rId3"/>
            </p:custDataLst>
          </p:nvPr>
        </p:nvSpPr>
        <p:spPr>
          <a:xfrm rot="5400000" flipV="1">
            <a:off x="-498792" y="586867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86" name="矩形 7"/>
          <p:cNvSpPr/>
          <p:nvPr userDrawn="1"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87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988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989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90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991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9032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49033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049034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35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9036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903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038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6" name="矩形 7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396176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37" name="矩形 5"/>
          <p:cNvSpPr/>
          <p:nvPr userDrawn="1">
            <p:custDataLst>
              <p:tags r:id="rId3"/>
            </p:custDataLst>
          </p:nvPr>
        </p:nvSpPr>
        <p:spPr>
          <a:xfrm rot="5400000" flipV="1">
            <a:off x="-489902" y="396113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38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939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940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41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942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943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944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矩形 9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9024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9025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026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27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9028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9029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030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6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-498792" y="586867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67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968" name="矩形 7"/>
          <p:cNvSpPr/>
          <p:nvPr userDrawn="1">
            <p:custDataLst>
              <p:tags r:id="rId4"/>
            </p:custDataLst>
          </p:nvPr>
        </p:nvSpPr>
        <p:spPr>
          <a:xfrm rot="5400000" flipV="1">
            <a:off x="11203623" y="586867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69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970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71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972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973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974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975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976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9016" name="矩形 7"/>
          <p:cNvSpPr/>
          <p:nvPr userDrawn="1">
            <p:custDataLst>
              <p:tags r:id="rId3"/>
            </p:custDataLst>
          </p:nvPr>
        </p:nvSpPr>
        <p:spPr>
          <a:xfrm rot="5400000" flipV="1">
            <a:off x="11202988" y="316420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9017" name="矩形 5"/>
          <p:cNvSpPr/>
          <p:nvPr userDrawn="1">
            <p:custDataLst>
              <p:tags r:id="rId4"/>
            </p:custDataLst>
          </p:nvPr>
        </p:nvSpPr>
        <p:spPr>
          <a:xfrm rot="5400000" flipV="1">
            <a:off x="-501332" y="316484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9018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019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20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9021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9022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图片 13" descr="C:\Users\admin\Desktop\2图示图\image1 (4).jpegimage1 (4)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269038" y="-6350"/>
            <a:ext cx="5919787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7" name="矩形 9"/>
          <p:cNvSpPr/>
          <p:nvPr userDrawn="1">
            <p:custDataLst>
              <p:tags r:id="rId4"/>
            </p:custDataLst>
          </p:nvPr>
        </p:nvSpPr>
        <p:spPr>
          <a:xfrm>
            <a:off x="6269038" y="-6350"/>
            <a:ext cx="5915025" cy="68738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78" name="矩形 10"/>
          <p:cNvSpPr/>
          <p:nvPr userDrawn="1">
            <p:custDataLst>
              <p:tags r:id="rId5"/>
            </p:custDataLst>
          </p:nvPr>
        </p:nvSpPr>
        <p:spPr>
          <a:xfrm>
            <a:off x="11566525" y="5818188"/>
            <a:ext cx="146050" cy="3095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145808" name="直接连接符 8"/>
          <p:cNvCxnSpPr/>
          <p:nvPr>
            <p:custDataLst>
              <p:tags r:id="rId6"/>
            </p:custDataLst>
          </p:nvPr>
        </p:nvCxnSpPr>
        <p:spPr>
          <a:xfrm>
            <a:off x="2032000" y="4314825"/>
            <a:ext cx="2214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79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1203324" y="3438525"/>
            <a:ext cx="4190400" cy="700727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1048980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1203323" y="4514851"/>
            <a:ext cx="4190400" cy="3171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048981" name="日期占位符 3"/>
          <p:cNvSpPr>
            <a:spLocks noGrp="1"/>
          </p:cNvSpPr>
          <p:nvPr>
            <p:ph type="dt" sz="half" idx="13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8982" name="页脚占位符 4"/>
          <p:cNvSpPr>
            <a:spLocks noGrp="1"/>
          </p:cNvSpPr>
          <p:nvPr>
            <p:ph type="ftr" sz="quarter" idx="14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83" name="灯片编号占位符 5"/>
          <p:cNvSpPr>
            <a:spLocks noGrp="1"/>
          </p:cNvSpPr>
          <p:nvPr>
            <p:ph type="sldNum" sz="quarter" idx="15"/>
            <p:custDataLst>
              <p:tags r:id="rId11"/>
            </p:custDataLst>
          </p:nvPr>
        </p:nvSpPr>
        <p:spPr/>
        <p:txBody>
          <a:bodyPr/>
          <a:p>
            <a:fld id="{DA7E3722-4456-4165-8855-0DE474955CB9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58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858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58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5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946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8947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48948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49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50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93539B14-71D3-4ECB-BC1F-20CF97C3EEAC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920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921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922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1048923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924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25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26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9008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1049009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9010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1049011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049012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13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9014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F09C16C5-F50E-424A-964A-22F45FE571B1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96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6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6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62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FE680010-91CB-4A68-8B01-847126DFE386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997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1048998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1048999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00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9001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CD89DC6E-89AB-496A-A59F-77B4445CEF69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1048952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48953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54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55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FB49FE8-A6F8-4D5D-BEA7-DCF03B5C1D80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2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48993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94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95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p>
            <a:fld id="{E725C8EB-54AD-4ACE-AA1E-0678305912E5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图片 11" descr="C:\Users\admin\Desktop\2图示图\image1 (4).jpegimage1 (4)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356600" y="3175"/>
            <a:ext cx="3783013" cy="686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6" name="矩形 6"/>
          <p:cNvSpPr/>
          <p:nvPr userDrawn="1">
            <p:custDataLst>
              <p:tags r:id="rId4"/>
            </p:custDataLst>
          </p:nvPr>
        </p:nvSpPr>
        <p:spPr>
          <a:xfrm>
            <a:off x="8356600" y="-19050"/>
            <a:ext cx="3779838" cy="68961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57" name="矩形 7"/>
          <p:cNvSpPr/>
          <p:nvPr userDrawn="1">
            <p:custDataLst>
              <p:tags r:id="rId5"/>
            </p:custDataLst>
          </p:nvPr>
        </p:nvSpPr>
        <p:spPr>
          <a:xfrm>
            <a:off x="11545888" y="5818188"/>
            <a:ext cx="147637" cy="3095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58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303175" y="2738885"/>
            <a:ext cx="5421600" cy="1090800"/>
          </a:xfrm>
        </p:spPr>
        <p:txBody>
          <a:bodyPr rIns="25400" rtlCol="0" anchor="b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1" i="0" u="none" strike="noStrike" kern="1200" cap="none" spc="200" normalizeH="0" baseline="0" noProof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1048959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60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61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60A9A87C-69CA-4F8A-86F2-D7767EE450A5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2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9003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004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05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9006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4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85" name="矩形 8"/>
          <p:cNvSpPr/>
          <p:nvPr userDrawn="1">
            <p:custDataLst>
              <p:tags r:id="rId3"/>
            </p:custDataLst>
          </p:nvPr>
        </p:nvSpPr>
        <p:spPr>
          <a:xfrm rot="5400000" flipV="1">
            <a:off x="-498792" y="586867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86" name="矩形 7"/>
          <p:cNvSpPr/>
          <p:nvPr userDrawn="1"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87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988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989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90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991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9032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49033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049034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35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9036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903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038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86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87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888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6" name="矩形 7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396176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37" name="矩形 5"/>
          <p:cNvSpPr/>
          <p:nvPr userDrawn="1">
            <p:custDataLst>
              <p:tags r:id="rId3"/>
            </p:custDataLst>
          </p:nvPr>
        </p:nvSpPr>
        <p:spPr>
          <a:xfrm rot="5400000" flipV="1">
            <a:off x="-489902" y="396113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38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939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940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41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942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943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944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矩形 9"/>
          <p:cNvSpPr/>
          <p:nvPr userDrawn="1">
            <p:custDataLst>
              <p:tags r:id="rId2"/>
            </p:custDataLst>
          </p:nvPr>
        </p:nvSpPr>
        <p:spPr>
          <a:xfrm rot="5400000" flipV="1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9024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9025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026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27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9028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9029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030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6" name="矩形 5"/>
          <p:cNvSpPr/>
          <p:nvPr userDrawn="1">
            <p:custDataLst>
              <p:tags r:id="rId2"/>
            </p:custDataLst>
          </p:nvPr>
        </p:nvSpPr>
        <p:spPr>
          <a:xfrm rot="5400000" flipV="1">
            <a:off x="-498792" y="586867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67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968" name="矩形 7"/>
          <p:cNvSpPr/>
          <p:nvPr userDrawn="1">
            <p:custDataLst>
              <p:tags r:id="rId4"/>
            </p:custDataLst>
          </p:nvPr>
        </p:nvSpPr>
        <p:spPr>
          <a:xfrm rot="5400000" flipV="1">
            <a:off x="11203623" y="586867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69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970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71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972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973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974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975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976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9016" name="矩形 7"/>
          <p:cNvSpPr/>
          <p:nvPr userDrawn="1">
            <p:custDataLst>
              <p:tags r:id="rId3"/>
            </p:custDataLst>
          </p:nvPr>
        </p:nvSpPr>
        <p:spPr>
          <a:xfrm rot="5400000" flipV="1">
            <a:off x="11202988" y="316420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9017" name="矩形 5"/>
          <p:cNvSpPr/>
          <p:nvPr userDrawn="1">
            <p:custDataLst>
              <p:tags r:id="rId4"/>
            </p:custDataLst>
          </p:nvPr>
        </p:nvSpPr>
        <p:spPr>
          <a:xfrm rot="5400000" flipV="1">
            <a:off x="-501332" y="3164840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 fontAlgn="auto">
              <a:buFontTx/>
              <a:buNone/>
            </a:pPr>
            <a:endParaRPr lang="zh-CN" altLang="en-US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9018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019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20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9021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9022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28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29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0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1048931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932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933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934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48935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1048900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901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02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903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93.xml"/><Relationship Id="rId23" Type="http://schemas.openxmlformats.org/officeDocument/2006/relationships/tags" Target="../tags/tag192.xml"/><Relationship Id="rId22" Type="http://schemas.openxmlformats.org/officeDocument/2006/relationships/tags" Target="../tags/tag191.xml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88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4" Type="http://schemas.openxmlformats.org/officeDocument/2006/relationships/theme" Target="../theme/theme3.xml"/><Relationship Id="rId23" Type="http://schemas.openxmlformats.org/officeDocument/2006/relationships/tags" Target="../tags/tag313.xml"/><Relationship Id="rId22" Type="http://schemas.openxmlformats.org/officeDocument/2006/relationships/tags" Target="../tags/tag312.xml"/><Relationship Id="rId21" Type="http://schemas.openxmlformats.org/officeDocument/2006/relationships/tags" Target="../tags/tag311.xml"/><Relationship Id="rId20" Type="http://schemas.openxmlformats.org/officeDocument/2006/relationships/tags" Target="../tags/tag310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309.xml"/><Relationship Id="rId18" Type="http://schemas.openxmlformats.org/officeDocument/2006/relationships/tags" Target="../tags/tag308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4" Type="http://schemas.openxmlformats.org/officeDocument/2006/relationships/theme" Target="../theme/theme4.xml"/><Relationship Id="rId23" Type="http://schemas.openxmlformats.org/officeDocument/2006/relationships/tags" Target="../tags/tag433.xml"/><Relationship Id="rId22" Type="http://schemas.openxmlformats.org/officeDocument/2006/relationships/tags" Target="../tags/tag432.xml"/><Relationship Id="rId21" Type="http://schemas.openxmlformats.org/officeDocument/2006/relationships/tags" Target="../tags/tag431.xml"/><Relationship Id="rId20" Type="http://schemas.openxmlformats.org/officeDocument/2006/relationships/tags" Target="../tags/tag430.xml"/><Relationship Id="rId2" Type="http://schemas.openxmlformats.org/officeDocument/2006/relationships/slideLayout" Target="../slideLayouts/slideLayout48.xml"/><Relationship Id="rId19" Type="http://schemas.openxmlformats.org/officeDocument/2006/relationships/tags" Target="../tags/tag429.xml"/><Relationship Id="rId18" Type="http://schemas.openxmlformats.org/officeDocument/2006/relationships/tags" Target="../tags/tag428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876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877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78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048879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E7E6E6"/>
        </a:solidFill>
        <a:effectLst/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38100" rIns="76200" bIns="38100" numCol="1" anchor="t" anchorCtr="0" compatLnSpc="1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13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1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861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61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4DB48F0-E312-43B8-B636-15B7111816F5}" type="slidenum">
              <a:rPr lang="zh-CN" altLang="en-US"/>
            </a:fld>
            <a:endParaRPr lang="zh-CN" altLang="en-US" dirty="0"/>
          </a:p>
        </p:txBody>
      </p:sp>
      <p:sp>
        <p:nvSpPr>
          <p:cNvPr id="104861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buFontTx/>
              <a:buNone/>
            </a:pPr>
            <a:endParaRPr lang="zh-CN" altLang="en-US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E7E6E6"/>
        </a:solidFill>
        <a:effectLst/>
      </p:bgPr>
    </p:bg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 noChangeArrowheads="1"/>
          </p:cNvSpPr>
          <p:nvPr>
            <p:ph type="title" idx="4294967295"/>
            <p:custDataLst>
              <p:tags r:id="rId18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38100" rIns="76200" bIns="38100" numCol="1" anchor="t" anchorCtr="0" compatLnSpc="1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 noChangeArrowheads="1"/>
          </p:cNvSpPr>
          <p:nvPr>
            <p:ph type="body" idx="9"/>
            <p:custDataLst>
              <p:tags r:id="rId19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4DB48F0-E312-43B8-B636-15B7111816F5}" type="slidenum">
              <a:rPr lang="zh-CN" altLang="en-US"/>
            </a:fld>
            <a:endParaRPr lang="zh-CN" altLang="en-US" dirty="0"/>
          </a:p>
        </p:txBody>
      </p:sp>
      <p:sp>
        <p:nvSpPr>
          <p:cNvPr id="1048581" name="KSO_TEMPLATE" hidden="1"/>
          <p:cNvSpPr/>
          <p:nvPr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E7E6E6"/>
        </a:solidFill>
        <a:effectLst/>
      </p:bgPr>
    </p:bg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 noChangeArrowheads="1"/>
          </p:cNvSpPr>
          <p:nvPr>
            <p:ph type="title" idx="4294967295"/>
            <p:custDataLst>
              <p:tags r:id="rId18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38100" rIns="76200" bIns="38100" numCol="1" anchor="t" anchorCtr="0" compatLnSpc="1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 noChangeArrowheads="1"/>
          </p:cNvSpPr>
          <p:nvPr>
            <p:ph type="body" idx="9"/>
            <p:custDataLst>
              <p:tags r:id="rId19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4DB48F0-E312-43B8-B636-15B7111816F5}" type="slidenum">
              <a:rPr lang="zh-CN" altLang="en-US"/>
            </a:fld>
            <a:endParaRPr lang="zh-CN" altLang="en-US" dirty="0"/>
          </a:p>
        </p:txBody>
      </p:sp>
      <p:sp>
        <p:nvSpPr>
          <p:cNvPr id="1048581" name="KSO_TEMPLATE" hidden="1"/>
          <p:cNvSpPr/>
          <p:nvPr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buFontTx/>
              <a:buNone/>
            </a:pPr>
            <a:endParaRPr lang="zh-CN" altLang="en-US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tags" Target="../tags/tag4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6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1.xml"/><Relationship Id="rId3" Type="http://schemas.openxmlformats.org/officeDocument/2006/relationships/tags" Target="../tags/tag46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1.xml"/><Relationship Id="rId2" Type="http://schemas.openxmlformats.org/officeDocument/2006/relationships/tags" Target="../tags/tag46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1.xml"/><Relationship Id="rId3" Type="http://schemas.openxmlformats.org/officeDocument/2006/relationships/tags" Target="../tags/tag46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31.xml"/><Relationship Id="rId5" Type="http://schemas.openxmlformats.org/officeDocument/2006/relationships/tags" Target="../tags/tag465.xml"/><Relationship Id="rId4" Type="http://schemas.openxmlformats.org/officeDocument/2006/relationships/image" Target="../media/image14.png"/><Relationship Id="rId3" Type="http://schemas.openxmlformats.org/officeDocument/2006/relationships/tags" Target="../tags/tag46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6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46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468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1.xml"/><Relationship Id="rId3" Type="http://schemas.openxmlformats.org/officeDocument/2006/relationships/tags" Target="../tags/tag469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31.xml"/><Relationship Id="rId5" Type="http://schemas.openxmlformats.org/officeDocument/2006/relationships/tags" Target="../tags/tag471.xml"/><Relationship Id="rId4" Type="http://schemas.openxmlformats.org/officeDocument/2006/relationships/image" Target="../media/image23.png"/><Relationship Id="rId3" Type="http://schemas.openxmlformats.org/officeDocument/2006/relationships/tags" Target="../tags/tag470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7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47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31.xml"/><Relationship Id="rId5" Type="http://schemas.openxmlformats.org/officeDocument/2006/relationships/tags" Target="../tags/tag475.xml"/><Relationship Id="rId4" Type="http://schemas.openxmlformats.org/officeDocument/2006/relationships/image" Target="../media/image27.png"/><Relationship Id="rId3" Type="http://schemas.openxmlformats.org/officeDocument/2006/relationships/tags" Target="../tags/tag474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7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46.xml"/><Relationship Id="rId8" Type="http://schemas.openxmlformats.org/officeDocument/2006/relationships/tags" Target="../tags/tag445.xml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35.xml"/><Relationship Id="rId12" Type="http://schemas.openxmlformats.org/officeDocument/2006/relationships/tags" Target="../tags/tag449.xml"/><Relationship Id="rId11" Type="http://schemas.openxmlformats.org/officeDocument/2006/relationships/tags" Target="../tags/tag448.xml"/><Relationship Id="rId10" Type="http://schemas.openxmlformats.org/officeDocument/2006/relationships/tags" Target="../tags/tag447.xml"/><Relationship Id="rId1" Type="http://schemas.openxmlformats.org/officeDocument/2006/relationships/tags" Target="../tags/tag4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45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1.xml"/><Relationship Id="rId2" Type="http://schemas.openxmlformats.org/officeDocument/2006/relationships/tags" Target="../tags/tag45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31.xml"/><Relationship Id="rId7" Type="http://schemas.openxmlformats.org/officeDocument/2006/relationships/tags" Target="../tags/tag457.xml"/><Relationship Id="rId6" Type="http://schemas.openxmlformats.org/officeDocument/2006/relationships/tags" Target="../tags/tag456.xml"/><Relationship Id="rId5" Type="http://schemas.openxmlformats.org/officeDocument/2006/relationships/tags" Target="../tags/tag455.xml"/><Relationship Id="rId4" Type="http://schemas.openxmlformats.org/officeDocument/2006/relationships/image" Target="../media/image6.png"/><Relationship Id="rId3" Type="http://schemas.openxmlformats.org/officeDocument/2006/relationships/tags" Target="../tags/tag454.xml"/><Relationship Id="rId2" Type="http://schemas.openxmlformats.org/officeDocument/2006/relationships/image" Target="../media/image5.png"/><Relationship Id="rId1" Type="http://schemas.openxmlformats.org/officeDocument/2006/relationships/tags" Target="../tags/tag45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8.xml"/><Relationship Id="rId3" Type="http://schemas.openxmlformats.org/officeDocument/2006/relationships/tags" Target="../tags/tag45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标题 9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32460" y="2511425"/>
            <a:ext cx="5332095" cy="166560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noProof="1">
                <a:solidFill>
                  <a:schemeClr val="accent1"/>
                </a:solidFill>
              </a:rPr>
              <a:t>Research Experience</a:t>
            </a:r>
            <a:endParaRPr lang="en-US" altLang="zh-CN" sz="4800" noProof="1">
              <a:solidFill>
                <a:schemeClr val="accent1"/>
              </a:solidFill>
            </a:endParaRPr>
          </a:p>
        </p:txBody>
      </p:sp>
      <p:sp>
        <p:nvSpPr>
          <p:cNvPr id="1048626" name="副标题 11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400" noProof="1">
                <a:solidFill>
                  <a:schemeClr val="accent1"/>
                </a:solidFill>
              </a:rPr>
              <a:t>Student:  Chen Zilang</a:t>
            </a:r>
            <a:endParaRPr lang="en-US" altLang="zh-CN" sz="2400" noProof="1">
              <a:solidFill>
                <a:schemeClr val="accent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fld id="{DA7E3722-4456-4165-8855-0DE474955CB9}" type="slidenum">
              <a:rPr lang="zh-CN" altLang="en-US"/>
            </a:fld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文本框 1"/>
          <p:cNvSpPr txBox="1"/>
          <p:nvPr/>
        </p:nvSpPr>
        <p:spPr>
          <a:xfrm>
            <a:off x="796925" y="2662099"/>
            <a:ext cx="105537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Develop a low-power embedded system utilizing a lightweight speech recognition model, overcoming the limitations of restricted processing and memory.</a:t>
            </a:r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Implemented smart home control.</a:t>
            </a:r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sz="2000" dirty="0">
              <a:solidFill>
                <a:schemeClr val="tx1"/>
              </a:solidFill>
              <a:latin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Integrated a large language model for online continuous conversation.</a:t>
            </a:r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048726" name="文本框 3"/>
          <p:cNvSpPr txBox="1"/>
          <p:nvPr/>
        </p:nvSpPr>
        <p:spPr>
          <a:xfrm>
            <a:off x="796925" y="1516787"/>
            <a:ext cx="323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+mj-ea"/>
                <a:ea typeface="+mj-ea"/>
              </a:rPr>
              <a:t>Goal</a:t>
            </a:r>
            <a:endParaRPr lang="en-US" altLang="zh-CN" sz="3200" b="1" dirty="0">
              <a:latin typeface="+mj-ea"/>
              <a:ea typeface="+mj-ea"/>
            </a:endParaRPr>
          </a:p>
        </p:txBody>
      </p:sp>
      <p:cxnSp>
        <p:nvCxnSpPr>
          <p:cNvPr id="3145784" name="直接连接符 4"/>
          <p:cNvCxnSpPr/>
          <p:nvPr/>
        </p:nvCxnSpPr>
        <p:spPr>
          <a:xfrm>
            <a:off x="796925" y="1078230"/>
            <a:ext cx="106508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8727" name="矩形 2"/>
          <p:cNvSpPr/>
          <p:nvPr/>
        </p:nvSpPr>
        <p:spPr>
          <a:xfrm>
            <a:off x="796925" y="326153"/>
            <a:ext cx="10650855" cy="10045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2. Embedded Smart Home Terminal Based on Lightweight Machine Learning   </a:t>
            </a:r>
            <a:r>
              <a:rPr lang="en-US" altLang="zh-CN" sz="1600" dirty="0"/>
              <a:t>Advisor: Prof. Zhicong Huang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139829"/>
            <a:ext cx="10852237" cy="441964"/>
          </a:xfrm>
        </p:spPr>
        <p:txBody>
          <a:bodyPr/>
          <a:p>
            <a:r>
              <a:rPr lang="en-US" altLang="zh-CN"/>
              <a:t>Embedded System</a:t>
            </a:r>
            <a:endParaRPr lang="en-US" altLang="zh-CN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82560" y="971550"/>
            <a:ext cx="3994785" cy="5388610"/>
          </a:xfrm>
          <a:prstGeom prst="rect">
            <a:avLst/>
          </a:prstGeom>
        </p:spPr>
      </p:pic>
      <p:pic>
        <p:nvPicPr>
          <p:cNvPr id="6" name="图片 5" descr="image"/>
          <p:cNvPicPr>
            <a:picLocks noChangeAspect="1"/>
          </p:cNvPicPr>
          <p:nvPr/>
        </p:nvPicPr>
        <p:blipFill>
          <a:blip r:embed="rId2"/>
          <a:srcRect t="21361"/>
          <a:stretch>
            <a:fillRect/>
          </a:stretch>
        </p:blipFill>
        <p:spPr>
          <a:xfrm>
            <a:off x="232410" y="1837055"/>
            <a:ext cx="7186930" cy="3658235"/>
          </a:xfrm>
          <a:prstGeom prst="rect">
            <a:avLst/>
          </a:prstGeom>
        </p:spPr>
      </p:pic>
      <p:sp>
        <p:nvSpPr>
          <p:cNvPr id="1048727" name="矩形 2"/>
          <p:cNvSpPr/>
          <p:nvPr/>
        </p:nvSpPr>
        <p:spPr>
          <a:xfrm>
            <a:off x="796925" y="326153"/>
            <a:ext cx="10650855" cy="10045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2. Embedded Smart Home Terminal Based on Lightweight Machine Learning   </a:t>
            </a:r>
            <a:r>
              <a:rPr lang="en-US" altLang="zh-CN" sz="1600" dirty="0"/>
              <a:t>Advisor: Prof. Zhicong Huang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6882" y="938534"/>
            <a:ext cx="10852237" cy="441964"/>
          </a:xfrm>
        </p:spPr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Overall Pipeline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image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1380490"/>
            <a:ext cx="10549255" cy="5108575"/>
          </a:xfrm>
          <a:prstGeom prst="rect">
            <a:avLst/>
          </a:prstGeom>
        </p:spPr>
      </p:pic>
      <p:sp>
        <p:nvSpPr>
          <p:cNvPr id="1048727" name="矩形 2"/>
          <p:cNvSpPr/>
          <p:nvPr/>
        </p:nvSpPr>
        <p:spPr>
          <a:xfrm>
            <a:off x="796925" y="326390"/>
            <a:ext cx="10650855" cy="68770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2. Embedded Smart Home Terminal Based on Lightweight Machine Learning   </a:t>
            </a:r>
            <a:r>
              <a:rPr lang="en-US" altLang="zh-CN" sz="1600" dirty="0"/>
              <a:t>Advisor: Prof. Zhicong Huang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6882" y="1031244"/>
            <a:ext cx="10852237" cy="441964"/>
          </a:xfrm>
        </p:spPr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audio reconition process&amp; LLM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4985" y="1523365"/>
            <a:ext cx="3172460" cy="4820920"/>
          </a:xfrm>
          <a:prstGeom prst="rect">
            <a:avLst/>
          </a:prstGeom>
        </p:spPr>
      </p:pic>
      <p:sp>
        <p:nvSpPr>
          <p:cNvPr id="8" name="矩形 2"/>
          <p:cNvSpPr/>
          <p:nvPr/>
        </p:nvSpPr>
        <p:spPr>
          <a:xfrm>
            <a:off x="796925" y="346710"/>
            <a:ext cx="10595610" cy="63500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2. Embedded Smart Home Terminal Based on Lightweight Machine Learning   </a:t>
            </a:r>
            <a:r>
              <a:rPr lang="en-US" altLang="zh-CN" sz="1600" dirty="0"/>
              <a:t>Advisor: Prof. Zhicong Huang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993130" y="1523365"/>
            <a:ext cx="3858895" cy="4562475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文本框 1"/>
          <p:cNvSpPr txBox="1"/>
          <p:nvPr/>
        </p:nvSpPr>
        <p:spPr>
          <a:xfrm>
            <a:off x="732790" y="2759710"/>
            <a:ext cx="6141720" cy="3400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Trained a neural network using self-recorded voice command data and deployed the model to an embedded system with TensorFlow Lite, enabling voice command recognition to control smart home devices.</a:t>
            </a: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Integrated a large language model into an embedded system to enable online continuous conversation and we </a:t>
            </a:r>
            <a:r>
              <a:rPr lang="en-US" altLang="zh-CN" dirty="0">
                <a:latin typeface="+mn-ea"/>
                <a:sym typeface="+mn-ea"/>
              </a:rPr>
              <a:t>Implemented smart home control.</a:t>
            </a: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048724" name="文本框 3"/>
          <p:cNvSpPr txBox="1"/>
          <p:nvPr/>
        </p:nvSpPr>
        <p:spPr>
          <a:xfrm>
            <a:off x="887989" y="1691903"/>
            <a:ext cx="323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+mj-ea"/>
                <a:ea typeface="+mj-ea"/>
              </a:rPr>
              <a:t>Key Outcomes</a:t>
            </a:r>
            <a:endParaRPr lang="en-US" altLang="zh-CN" sz="3200" b="1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6925" y="326153"/>
            <a:ext cx="10650855" cy="10045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2. Embedded Smart Home Terminal Based on Lightweight Machine Learning   </a:t>
            </a:r>
            <a:r>
              <a:rPr lang="en-US" altLang="zh-CN" sz="1600" dirty="0"/>
              <a:t>Advisor: Prof. Zhicong Huang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Embedded Syste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22185" y="1061085"/>
            <a:ext cx="3009900" cy="535749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文本框 1"/>
          <p:cNvSpPr txBox="1"/>
          <p:nvPr/>
        </p:nvSpPr>
        <p:spPr>
          <a:xfrm>
            <a:off x="845501" y="2686524"/>
            <a:ext cx="10758363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Retrieved balls from poles and placed them in designated locations within a limited time frame during a competition.</a:t>
            </a:r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Utilize a remote controller for real-time remote operation and achieved movement based on on-site conditions.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endParaRPr lang="zh-CN" altLang="en-US" sz="2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048601" name="文本框 3"/>
          <p:cNvSpPr txBox="1"/>
          <p:nvPr/>
        </p:nvSpPr>
        <p:spPr>
          <a:xfrm>
            <a:off x="1034155" y="1521777"/>
            <a:ext cx="19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+mj-ea"/>
                <a:ea typeface="+mj-ea"/>
              </a:rPr>
              <a:t>Goal</a:t>
            </a:r>
            <a:endParaRPr lang="en-US" altLang="zh-CN" sz="3200" b="1" dirty="0">
              <a:latin typeface="+mj-ea"/>
              <a:ea typeface="+mj-ea"/>
            </a:endParaRPr>
          </a:p>
        </p:txBody>
      </p:sp>
      <p:cxnSp>
        <p:nvCxnSpPr>
          <p:cNvPr id="3145736" name="直接连接符 4"/>
          <p:cNvCxnSpPr/>
          <p:nvPr/>
        </p:nvCxnSpPr>
        <p:spPr>
          <a:xfrm>
            <a:off x="796925" y="1078230"/>
            <a:ext cx="106508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8602" name="矩形 2"/>
          <p:cNvSpPr/>
          <p:nvPr/>
        </p:nvSpPr>
        <p:spPr>
          <a:xfrm>
            <a:off x="928352" y="337920"/>
            <a:ext cx="8954135" cy="11372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3. Remote-Controlled Multifunctional Ball Picking and Placing Robot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 dirty="0"/>
              <a:t>Advisor: Prof. Yingjie Zhang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-21474826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3623945"/>
            <a:ext cx="2387600" cy="2553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01" descr="upload_post_object_v2_5642807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05" y="2482215"/>
            <a:ext cx="4342765" cy="3418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970915"/>
            <a:ext cx="5034915" cy="5034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02" name="矩形 2"/>
          <p:cNvSpPr/>
          <p:nvPr/>
        </p:nvSpPr>
        <p:spPr>
          <a:xfrm>
            <a:off x="928352" y="337920"/>
            <a:ext cx="8954135" cy="11372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3. Remote-Controlled Multifunctional Ball Picking and Placing Robot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 dirty="0"/>
              <a:t>Advisor: Prof. Yingjie Zhang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5365" y="14751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Design &amp; Modeling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-2147482591" descr="333c213138d40ad01bafcca5aabb6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1840" y="1694180"/>
            <a:ext cx="4065270" cy="3049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90" descr="98c28c6574c0d019fa6f4336853a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" y="1344295"/>
            <a:ext cx="2927350" cy="3905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02" name="矩形 2"/>
          <p:cNvSpPr/>
          <p:nvPr/>
        </p:nvSpPr>
        <p:spPr>
          <a:xfrm>
            <a:off x="928352" y="337920"/>
            <a:ext cx="8954135" cy="11372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3. Remote-Controlled Multifunctional Ball Picking and Placing Robot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 dirty="0"/>
              <a:t>Advisor: Prof. Yingjie Zhang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910" y="1558925"/>
            <a:ext cx="4425950" cy="331978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795" y="1879600"/>
            <a:ext cx="6639560" cy="3260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55" y="974725"/>
            <a:ext cx="4614545" cy="5450205"/>
          </a:xfrm>
          <a:prstGeom prst="rect">
            <a:avLst/>
          </a:prstGeom>
        </p:spPr>
      </p:pic>
      <p:sp>
        <p:nvSpPr>
          <p:cNvPr id="1048602" name="矩形 2"/>
          <p:cNvSpPr/>
          <p:nvPr/>
        </p:nvSpPr>
        <p:spPr>
          <a:xfrm>
            <a:off x="928352" y="337920"/>
            <a:ext cx="8954135" cy="11372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3. Remote-Controlled Multifunctional Ball Picking and Placing Robot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 dirty="0"/>
              <a:t>Advisor: Prof. Yingjie Zhang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文本框 1"/>
          <p:cNvSpPr txBox="1"/>
          <p:nvPr/>
        </p:nvSpPr>
        <p:spPr>
          <a:xfrm>
            <a:off x="639445" y="2414905"/>
            <a:ext cx="5960745" cy="3788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Acquired expertise in robotic design, code writing, and control methods, paving the way for future development.</a:t>
            </a: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Learned how to control motors and servos using PWM, implement speed control with PID, write embedded code, and perform debugging.</a:t>
            </a: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Won the silver medal in the ball-picking robot competition held by the school.</a:t>
            </a: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048724" name="文本框 3"/>
          <p:cNvSpPr txBox="1"/>
          <p:nvPr/>
        </p:nvSpPr>
        <p:spPr>
          <a:xfrm>
            <a:off x="813059" y="1456318"/>
            <a:ext cx="323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+mj-ea"/>
                <a:ea typeface="+mj-ea"/>
              </a:rPr>
              <a:t>Key Outcomes</a:t>
            </a:r>
            <a:endParaRPr lang="en-US" altLang="zh-CN" sz="3200" b="1" dirty="0">
              <a:latin typeface="+mj-ea"/>
              <a:ea typeface="+mj-ea"/>
            </a:endParaRPr>
          </a:p>
        </p:txBody>
      </p:sp>
      <p:sp>
        <p:nvSpPr>
          <p:cNvPr id="1048602" name="矩形 2"/>
          <p:cNvSpPr/>
          <p:nvPr/>
        </p:nvSpPr>
        <p:spPr>
          <a:xfrm>
            <a:off x="928352" y="337920"/>
            <a:ext cx="8954135" cy="11372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3. Remote-Controlled Multifunctional Ball Picking and Placing Robot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 dirty="0"/>
              <a:t>Advisor: Prof. Yingjie Zhang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Ball Picking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44310" y="2524760"/>
            <a:ext cx="5501005" cy="341058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EDUCATION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South China University of Technology (SCUT) Guangzhou, China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ShienMing Wu School of Intelligent Engineering                           September 2022 – July 2026 (expected)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Bachelor of Engineering,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GPA: 3.81/4.00 (Top 10%)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Mathematics and Statistics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Calculus (A), Probability and Statistics (B+), Linear Algebra (B-)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Data Structure and Algorithms (A), Machine Learning (A), Analysis and Applications 		of Big Data in Manufacturing (B+), Artificial Intelligence Technology and Applications 		(B+)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Engineering Mechanics (B+), Thermodynamics and Fluids Mechanics (A), Introduction to 		Circuits(Practice) (A), Introduction to Engineering (A), Practice of Introduction to 		Engineering (A), Practice of Design and Manufacturing (A), Product development (A)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文本框 1"/>
          <p:cNvSpPr txBox="1"/>
          <p:nvPr/>
        </p:nvSpPr>
        <p:spPr>
          <a:xfrm>
            <a:off x="845501" y="2686524"/>
            <a:ext cx="1075836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Designed a bio-mimetic aquatic robot.</a:t>
            </a:r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Ø"/>
            </a:pP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Achieved automatic obstacle avoidance and autonomous navigation from the starting point to docking at the endpoint within the field.</a:t>
            </a:r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048601" name="文本框 3"/>
          <p:cNvSpPr txBox="1"/>
          <p:nvPr/>
        </p:nvSpPr>
        <p:spPr>
          <a:xfrm>
            <a:off x="1034155" y="1521777"/>
            <a:ext cx="19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+mj-ea"/>
                <a:ea typeface="+mj-ea"/>
              </a:rPr>
              <a:t>Goal</a:t>
            </a:r>
            <a:endParaRPr lang="en-US" altLang="zh-CN" sz="3200" b="1" dirty="0">
              <a:latin typeface="+mj-ea"/>
              <a:ea typeface="+mj-ea"/>
            </a:endParaRPr>
          </a:p>
        </p:txBody>
      </p:sp>
      <p:cxnSp>
        <p:nvCxnSpPr>
          <p:cNvPr id="3145736" name="直接连接符 4"/>
          <p:cNvCxnSpPr/>
          <p:nvPr/>
        </p:nvCxnSpPr>
        <p:spPr>
          <a:xfrm>
            <a:off x="796925" y="1078230"/>
            <a:ext cx="106508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8602" name="矩形 2"/>
          <p:cNvSpPr/>
          <p:nvPr/>
        </p:nvSpPr>
        <p:spPr>
          <a:xfrm>
            <a:off x="928352" y="337920"/>
            <a:ext cx="9418320" cy="11372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4. Bio-mimetic Water Surface Robot with Automatic Obstacle Avoidance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 dirty="0"/>
              <a:t>Advisor: Prof. Ye Chen (SCUT), Prof. Glenn Joseph Violett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 descr="upload_post_object_v2_7096746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363" y="1270904"/>
            <a:ext cx="5937708" cy="50683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0" y="1021715"/>
            <a:ext cx="3843020" cy="2636520"/>
          </a:xfrm>
          <a:prstGeom prst="rect">
            <a:avLst/>
          </a:prstGeom>
        </p:spPr>
      </p:pic>
      <p:pic>
        <p:nvPicPr>
          <p:cNvPr id="51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01" y="3429733"/>
            <a:ext cx="4728263" cy="3191754"/>
          </a:xfrm>
          <a:prstGeom prst="rect">
            <a:avLst/>
          </a:prstGeom>
        </p:spPr>
      </p:pic>
      <p:sp>
        <p:nvSpPr>
          <p:cNvPr id="1048602" name="矩形 2"/>
          <p:cNvSpPr/>
          <p:nvPr/>
        </p:nvSpPr>
        <p:spPr>
          <a:xfrm>
            <a:off x="928352" y="337920"/>
            <a:ext cx="9307195" cy="11372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4. Biomimetic Water Surface Robot with Automatic Obstacle Avoidance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 dirty="0"/>
              <a:t>Advisor: Prof. Ye Chen (SCUT), Prof. Glenn Joseph Violett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文本框 1"/>
          <p:cNvSpPr txBox="1"/>
          <p:nvPr/>
        </p:nvSpPr>
        <p:spPr>
          <a:xfrm>
            <a:off x="872490" y="2586990"/>
            <a:ext cx="4870450" cy="3606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Achieved automatic obstacle avoidance and successfully stopped at the designated location.</a:t>
            </a: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Gained knowledge in controlling aquatic robots, circuit design, and motor control.</a:t>
            </a: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048724" name="文本框 3"/>
          <p:cNvSpPr txBox="1"/>
          <p:nvPr/>
        </p:nvSpPr>
        <p:spPr>
          <a:xfrm>
            <a:off x="928629" y="1418853"/>
            <a:ext cx="323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+mj-ea"/>
                <a:ea typeface="+mj-ea"/>
              </a:rPr>
              <a:t>Key Outcomes</a:t>
            </a:r>
            <a:endParaRPr lang="en-US" altLang="zh-CN" sz="3200" b="1" dirty="0">
              <a:latin typeface="+mj-ea"/>
              <a:ea typeface="+mj-ea"/>
            </a:endParaRPr>
          </a:p>
        </p:txBody>
      </p:sp>
      <p:sp>
        <p:nvSpPr>
          <p:cNvPr id="1048602" name="矩形 2"/>
          <p:cNvSpPr/>
          <p:nvPr/>
        </p:nvSpPr>
        <p:spPr>
          <a:xfrm>
            <a:off x="928352" y="337920"/>
            <a:ext cx="9307195" cy="11372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4. Biomimetic Water Surface Robot with Automatic Obstacle Avoidance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 dirty="0"/>
              <a:t>Advisor: Prof. Ye Chen (SCUT), Prof. Glenn Joseph Violett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Water strid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88835" y="1186180"/>
            <a:ext cx="3335655" cy="528066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文本框 1"/>
          <p:cNvSpPr txBox="1"/>
          <p:nvPr/>
        </p:nvSpPr>
        <p:spPr>
          <a:xfrm>
            <a:off x="845501" y="2686524"/>
            <a:ext cx="10758363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Model a robotic arm in the ROS2 system and implemented motion simulation.</a:t>
            </a:r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sz="2000" dirty="0">
              <a:solidFill>
                <a:schemeClr val="tx1"/>
              </a:solidFill>
              <a:latin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Apply a temporal logic-based path planning algorithm to the robotic arm.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endParaRPr lang="zh-CN" altLang="en-US" sz="2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048601" name="文本框 3"/>
          <p:cNvSpPr txBox="1"/>
          <p:nvPr/>
        </p:nvSpPr>
        <p:spPr>
          <a:xfrm>
            <a:off x="1034155" y="1521777"/>
            <a:ext cx="19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+mj-ea"/>
                <a:ea typeface="+mj-ea"/>
              </a:rPr>
              <a:t>Goal</a:t>
            </a:r>
            <a:endParaRPr lang="en-US" altLang="zh-CN" sz="3200" b="1" dirty="0">
              <a:latin typeface="+mj-ea"/>
              <a:ea typeface="+mj-ea"/>
            </a:endParaRPr>
          </a:p>
        </p:txBody>
      </p:sp>
      <p:cxnSp>
        <p:nvCxnSpPr>
          <p:cNvPr id="3145736" name="直接连接符 4"/>
          <p:cNvCxnSpPr/>
          <p:nvPr/>
        </p:nvCxnSpPr>
        <p:spPr>
          <a:xfrm>
            <a:off x="796925" y="1078230"/>
            <a:ext cx="106508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8602" name="矩形 2"/>
          <p:cNvSpPr/>
          <p:nvPr/>
        </p:nvSpPr>
        <p:spPr>
          <a:xfrm>
            <a:off x="928352" y="337920"/>
            <a:ext cx="10154920" cy="113728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5. Real-Time Robotic Arm Motion Control Algorithm Based on Temporal Logic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 dirty="0"/>
              <a:t>Advisor: Prof. Gang Chen (SCUT)</a:t>
            </a:r>
            <a:endParaRPr lang="en-US" altLang="zh-CN" sz="1600" dirty="0"/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标题 1"/>
          <p:cNvSpPr>
            <a:spLocks noGrp="1"/>
          </p:cNvSpPr>
          <p:nvPr>
            <p:ph type="title"/>
          </p:nvPr>
        </p:nvSpPr>
        <p:spPr>
          <a:xfrm>
            <a:off x="4872355" y="1511300"/>
            <a:ext cx="2814320" cy="657225"/>
          </a:xfrm>
        </p:spPr>
        <p:txBody>
          <a:bodyPr/>
          <a:p>
            <a:r>
              <a:rPr lang="en-US" altLang="zh-CN" sz="3200" dirty="0"/>
              <a:t>Thank you!</a:t>
            </a:r>
            <a:endParaRPr lang="en-US" altLang="zh-CN" sz="3200" dirty="0"/>
          </a:p>
        </p:txBody>
      </p:sp>
      <p:sp>
        <p:nvSpPr>
          <p:cNvPr id="1048588" name="文本框 4"/>
          <p:cNvSpPr txBox="1"/>
          <p:nvPr/>
        </p:nvSpPr>
        <p:spPr>
          <a:xfrm>
            <a:off x="794385" y="2447290"/>
            <a:ext cx="10819765" cy="3586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 dirty="0">
                <a:latin typeface="+mn-ea"/>
              </a:rPr>
              <a:t>Recap for today’s content:</a:t>
            </a:r>
            <a:endParaRPr lang="en-US" altLang="zh-CN" sz="2000" b="1" dirty="0">
              <a:latin typeface="+mn-ea"/>
            </a:endParaRPr>
          </a:p>
          <a:p>
            <a:endParaRPr lang="en-US" altLang="zh-CN" sz="2000" b="1" dirty="0">
              <a:latin typeface="+mn-ea"/>
            </a:endParaRPr>
          </a:p>
          <a:p>
            <a:r>
              <a:rPr lang="en-US" altLang="zh-CN" sz="2000">
                <a:latin typeface="+mn-ea"/>
              </a:rPr>
              <a:t>(1)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Analysis of Wine Quality Based on Multiple Machine Learning Methods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微软雅黑" panose="020B0503020204020204" charset="-122"/>
              <a:sym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(2)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Embedded Smart Home Terminal Based on Lightweight Machine Learning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latin typeface="+mn-ea"/>
              </a:rPr>
              <a:t>(3)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Remote-Controlled Multifunctional Ball Picking and Placing Robot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(4)Biomimetic Water Surface Robot with Automatic Obstacle Avoidance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(5)Real-Time Robotic Arm Motion Control Algorithm Based on Temporal Logic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微软雅黑" panose="020B0503020204020204" charset="-122"/>
              <a:sym typeface="+mn-ea"/>
            </a:endParaRPr>
          </a:p>
          <a:p>
            <a:endParaRPr lang="en-US" altLang="zh-CN" dirty="0"/>
          </a:p>
        </p:txBody>
      </p:sp>
      <p:sp>
        <p:nvSpPr>
          <p:cNvPr id="1048589" name="文本框 5"/>
          <p:cNvSpPr txBox="1"/>
          <p:nvPr/>
        </p:nvSpPr>
        <p:spPr>
          <a:xfrm>
            <a:off x="915670" y="135255"/>
            <a:ext cx="3082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+mj-ea"/>
                <a:ea typeface="+mj-ea"/>
              </a:rPr>
              <a:t>Ending</a:t>
            </a:r>
            <a:endParaRPr lang="en-US" altLang="zh-CN" sz="3200" b="1" dirty="0">
              <a:latin typeface="+mj-ea"/>
              <a:ea typeface="+mj-ea"/>
            </a:endParaRPr>
          </a:p>
        </p:txBody>
      </p:sp>
      <p:cxnSp>
        <p:nvCxnSpPr>
          <p:cNvPr id="3145728" name="直接连接符 6"/>
          <p:cNvCxnSpPr/>
          <p:nvPr/>
        </p:nvCxnSpPr>
        <p:spPr>
          <a:xfrm flipV="1">
            <a:off x="511810" y="842010"/>
            <a:ext cx="11167745" cy="21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文本框 8"/>
          <p:cNvSpPr txBox="1"/>
          <p:nvPr>
            <p:custDataLst>
              <p:tags r:id="rId1"/>
            </p:custDataLst>
          </p:nvPr>
        </p:nvSpPr>
        <p:spPr>
          <a:xfrm>
            <a:off x="4743464" y="364950"/>
            <a:ext cx="2111375" cy="874712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anchor="ctr">
            <a:normAutofit/>
          </a:bodyPr>
          <a:lstStyle>
            <a:defPPr>
              <a:defRPr lang="zh-CN"/>
            </a:defPPr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3765" fontAlgn="auto">
              <a:buFontTx/>
              <a:buNone/>
            </a:pPr>
            <a:r>
              <a:rPr lang="en-US" altLang="zh-CN" sz="3600" b="1" noProof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List</a:t>
            </a:r>
            <a:endParaRPr lang="en-US" altLang="zh-CN" sz="3600" b="1" noProof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48631" name="文本框 9"/>
          <p:cNvSpPr txBox="1"/>
          <p:nvPr>
            <p:custDataLst>
              <p:tags r:id="rId2"/>
            </p:custDataLst>
          </p:nvPr>
        </p:nvSpPr>
        <p:spPr>
          <a:xfrm>
            <a:off x="444536" y="1666285"/>
            <a:ext cx="1201980" cy="1004525"/>
          </a:xfrm>
          <a:prstGeom prst="rect">
            <a:avLst/>
          </a:prstGeom>
          <a:noFill/>
        </p:spPr>
        <p:txBody>
          <a:bodyPr lIns="90000" tIns="46800" rIns="90000" bIns="46800">
            <a:normAutofit/>
          </a:bodyPr>
          <a:p>
            <a:pPr defTabSz="913765" fontAlgn="auto">
              <a:buFontTx/>
              <a:buNone/>
            </a:pPr>
            <a:r>
              <a:rPr lang="en-US" altLang="zh-CN" sz="4800" noProof="1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endParaRPr lang="en-US" altLang="zh-CN" sz="4800" noProof="1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48632" name="文本框 1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92554" y="1480820"/>
            <a:ext cx="10686531" cy="118999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  <a:buFontTx/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Analysis of Wine Quality Based on Multiple Machine Learning Methods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48633" name="文本框 21"/>
          <p:cNvSpPr txBox="1"/>
          <p:nvPr>
            <p:custDataLst>
              <p:tags r:id="rId4"/>
            </p:custDataLst>
          </p:nvPr>
        </p:nvSpPr>
        <p:spPr>
          <a:xfrm>
            <a:off x="418778" y="2595361"/>
            <a:ext cx="1201979" cy="1004525"/>
          </a:xfrm>
          <a:prstGeom prst="rect">
            <a:avLst/>
          </a:prstGeom>
          <a:noFill/>
        </p:spPr>
        <p:txBody>
          <a:bodyPr lIns="90000" tIns="46800" rIns="90000" bIns="46800">
            <a:normAutofit/>
          </a:bodyPr>
          <a:p>
            <a:pPr defTabSz="913765" fontAlgn="auto">
              <a:buFontTx/>
              <a:buNone/>
            </a:pPr>
            <a:r>
              <a:rPr lang="en-US" altLang="zh-CN" sz="4800" noProof="1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endParaRPr lang="en-US" altLang="zh-CN" sz="4800" noProof="1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48634" name="文本框 2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92555" y="5160976"/>
            <a:ext cx="10969866" cy="89725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  <a:buFontTx/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Real-Time Robotic Arm Motion Control Algorithm Based on Temporal Logic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48635" name="文本框 16"/>
          <p:cNvSpPr txBox="1"/>
          <p:nvPr>
            <p:custDataLst>
              <p:tags r:id="rId6"/>
            </p:custDataLst>
          </p:nvPr>
        </p:nvSpPr>
        <p:spPr>
          <a:xfrm>
            <a:off x="444536" y="3413908"/>
            <a:ext cx="1201980" cy="1004525"/>
          </a:xfrm>
          <a:prstGeom prst="rect">
            <a:avLst/>
          </a:prstGeom>
          <a:noFill/>
        </p:spPr>
        <p:txBody>
          <a:bodyPr lIns="90000" tIns="46800" rIns="90000" bIns="46800">
            <a:normAutofit/>
          </a:bodyPr>
          <a:p>
            <a:pPr defTabSz="913765" fontAlgn="auto">
              <a:buFontTx/>
              <a:buNone/>
            </a:pPr>
            <a:r>
              <a:rPr lang="en-US" altLang="zh-CN" sz="4800" noProof="1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endParaRPr lang="en-US" altLang="zh-CN" sz="4800" noProof="1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48636" name="文本框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92555" y="2767330"/>
            <a:ext cx="9420225" cy="54991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  <a:buFontTx/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Embedded Smart Home Terminal Based on Lightweight Machine Learning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16"/>
          <p:cNvSpPr txBox="1"/>
          <p:nvPr>
            <p:custDataLst>
              <p:tags r:id="rId8"/>
            </p:custDataLst>
          </p:nvPr>
        </p:nvSpPr>
        <p:spPr>
          <a:xfrm>
            <a:off x="418501" y="4234328"/>
            <a:ext cx="1201980" cy="1004525"/>
          </a:xfrm>
          <a:prstGeom prst="rect">
            <a:avLst/>
          </a:prstGeom>
          <a:noFill/>
        </p:spPr>
        <p:txBody>
          <a:bodyPr lIns="90000" tIns="46800" rIns="90000" bIns="46800">
            <a:normAutofit/>
          </a:bodyPr>
          <a:p>
            <a:pPr defTabSz="913765" fontAlgn="auto">
              <a:buFontTx/>
              <a:buNone/>
            </a:pPr>
            <a:r>
              <a:rPr lang="en-US" altLang="zh-CN" sz="4800" noProof="1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04</a:t>
            </a:r>
            <a:endParaRPr lang="en-US" altLang="zh-CN" sz="4800" noProof="1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6"/>
          <p:cNvSpPr txBox="1"/>
          <p:nvPr>
            <p:custDataLst>
              <p:tags r:id="rId9"/>
            </p:custDataLst>
          </p:nvPr>
        </p:nvSpPr>
        <p:spPr>
          <a:xfrm>
            <a:off x="418501" y="5161428"/>
            <a:ext cx="1201980" cy="1004525"/>
          </a:xfrm>
          <a:prstGeom prst="rect">
            <a:avLst/>
          </a:prstGeom>
          <a:noFill/>
        </p:spPr>
        <p:txBody>
          <a:bodyPr lIns="90000" tIns="46800" rIns="90000" bIns="46800">
            <a:normAutofit/>
          </a:bodyPr>
          <a:p>
            <a:pPr defTabSz="913765" fontAlgn="auto">
              <a:buFontTx/>
              <a:buNone/>
            </a:pPr>
            <a:r>
              <a:rPr lang="en-US" altLang="zh-CN" sz="4800" noProof="1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05</a:t>
            </a:r>
            <a:endParaRPr lang="en-US" altLang="zh-CN" sz="4800" noProof="1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392555" y="3583940"/>
            <a:ext cx="9420225" cy="54991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  <a:buFontTx/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Remote-Controlled Multifunctional Ball Picking and Placing Robot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2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392555" y="4372610"/>
            <a:ext cx="9420225" cy="54991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  <a:buFontTx/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Biomimetic Water Surface Robot with Automatic Obstacle Avoidance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E680010-91CB-4A68-8B01-847126DFE386}" type="slidenum">
              <a:rPr lang="zh-CN" altLang="en-US"/>
            </a:fld>
            <a:endParaRPr lang="zh-CN" altLang="en-US" dirty="0"/>
          </a:p>
        </p:txBody>
      </p:sp>
    </p:spTree>
    <p:custDataLst>
      <p:tags r:id="rId1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文本框 1"/>
          <p:cNvSpPr txBox="1"/>
          <p:nvPr/>
        </p:nvSpPr>
        <p:spPr>
          <a:xfrm>
            <a:off x="796925" y="2192637"/>
            <a:ext cx="105537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Investigate how different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chemical components and external factors affect wine quality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order to handle complex, non-linear relationships in a high-dimensional dataset.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Identify key correlations between wine quality and price, providing practical recommendations for wine selection.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Compare multiple basic traditional machine learning methods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 predictive accuracy and interpretability, balancing model complexity with ease of deployment.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48641" name="文本框 3"/>
          <p:cNvSpPr txBox="1"/>
          <p:nvPr/>
        </p:nvSpPr>
        <p:spPr>
          <a:xfrm>
            <a:off x="796809" y="1490134"/>
            <a:ext cx="19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+mj-ea"/>
                <a:ea typeface="+mj-ea"/>
              </a:rPr>
              <a:t>Goal</a:t>
            </a:r>
            <a:endParaRPr lang="en-US" altLang="zh-CN" sz="3200" b="1" dirty="0">
              <a:latin typeface="+mj-ea"/>
              <a:ea typeface="+mj-ea"/>
            </a:endParaRPr>
          </a:p>
        </p:txBody>
      </p:sp>
      <p:cxnSp>
        <p:nvCxnSpPr>
          <p:cNvPr id="3145744" name="直接连接符 4"/>
          <p:cNvCxnSpPr/>
          <p:nvPr/>
        </p:nvCxnSpPr>
        <p:spPr>
          <a:xfrm>
            <a:off x="796925" y="1078230"/>
            <a:ext cx="106508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8642" name="矩形 2"/>
          <p:cNvSpPr/>
          <p:nvPr/>
        </p:nvSpPr>
        <p:spPr>
          <a:xfrm>
            <a:off x="643890" y="255905"/>
            <a:ext cx="11358880" cy="111760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1. Analysis of Wine Quality Based on Multiple Machine Learning Methods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Advisor: Prof. Chunyang Liao (UCLA)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文本框 3"/>
          <p:cNvSpPr txBox="1"/>
          <p:nvPr/>
        </p:nvSpPr>
        <p:spPr>
          <a:xfrm>
            <a:off x="796809" y="1490134"/>
            <a:ext cx="1962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+mj-ea"/>
                <a:ea typeface="+mj-ea"/>
              </a:rPr>
              <a:t>Dataset</a:t>
            </a:r>
            <a:endParaRPr lang="en-US" altLang="zh-CN" sz="3200" b="1" dirty="0">
              <a:latin typeface="+mj-ea"/>
              <a:ea typeface="+mj-ea"/>
            </a:endParaRPr>
          </a:p>
        </p:txBody>
      </p:sp>
      <p:cxnSp>
        <p:nvCxnSpPr>
          <p:cNvPr id="3145744" name="直接连接符 4"/>
          <p:cNvCxnSpPr/>
          <p:nvPr/>
        </p:nvCxnSpPr>
        <p:spPr>
          <a:xfrm>
            <a:off x="796925" y="1078230"/>
            <a:ext cx="106508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8642" name="矩形 2"/>
          <p:cNvSpPr/>
          <p:nvPr/>
        </p:nvSpPr>
        <p:spPr>
          <a:xfrm>
            <a:off x="643890" y="255905"/>
            <a:ext cx="11358880" cy="111760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1. Analysis of Wine Quality Based on Multiple Machine Learning Methods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Advisor: Prof. Chunyang Liao (UCLA)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96925" y="2147570"/>
            <a:ext cx="9843135" cy="3133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Red Wine Dataset </a:t>
            </a:r>
            <a:r>
              <a:rPr lang="zh-CN" altLang="en-US"/>
              <a:t>（</a:t>
            </a:r>
            <a:r>
              <a:rPr lang="en-US" altLang="zh-CN"/>
              <a:t>Number of Instances: 1,599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White Wine Dataset</a:t>
            </a:r>
            <a:r>
              <a:rPr lang="zh-CN" altLang="en-US"/>
              <a:t>（</a:t>
            </a:r>
            <a:r>
              <a:rPr lang="en-US" altLang="zh-CN"/>
              <a:t>Number of Instances: 4,898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Number of Attributes: 12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Features: Fixed acidity, volatile acidity, citric acid, residual sugar, chlorides, free sulfur dioxide, total sulfur dioxide, density, pH, sulphates, alcohol, and quality. </a:t>
            </a:r>
            <a:endParaRPr lang="en-US" altLang="zh-CN"/>
          </a:p>
          <a:p>
            <a:endParaRPr lang="en-US" altLang="zh-CN"/>
          </a:p>
          <a:p>
            <a:r>
              <a:rPr lang="en-US" altLang="zh-CN" sz="1200"/>
              <a:t>Each dataset includes 11 physicochemical properties as input features and one output feature representing the wine quality score, ranging from 0 to 10, based on sensory data provided by 3 wine experts.</a:t>
            </a:r>
            <a:endParaRPr lang="en-US" altLang="zh-CN" sz="1200"/>
          </a:p>
          <a:p>
            <a:endParaRPr lang="en-US" altLang="zh-CN"/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[1]Cortez,Paulo, Cerdeira,A., Almeida,F., Matos,T., and Reis,J.. (2009). Wine Quality. UCI Machine Learning Repository. https://doi.org/10.24432/C56S3T.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0852150" cy="1679575"/>
          </a:xfrm>
        </p:spPr>
        <p:txBody>
          <a:bodyPr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Bagging Methods: Decision Trees and Random Forests.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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Boosting Methods: Adaboost, Gradient Boosting Machines(GBM), and XGBoost.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(SVM), Neural Networks, K-Nearest Neighbors (KNN).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流程图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4805" y="2845435"/>
            <a:ext cx="3882390" cy="2922270"/>
          </a:xfrm>
          <a:prstGeom prst="rect">
            <a:avLst/>
          </a:prstGeom>
        </p:spPr>
      </p:pic>
      <p:sp>
        <p:nvSpPr>
          <p:cNvPr id="1048642" name="矩形 2"/>
          <p:cNvSpPr/>
          <p:nvPr/>
        </p:nvSpPr>
        <p:spPr>
          <a:xfrm>
            <a:off x="527104" y="176299"/>
            <a:ext cx="11359166" cy="14452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1. Analysis of Wine Quality Based on Multiple Machine Learning Methods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Advisor: Prof. Chunyang Liao (UCLA)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499735" y="5981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Pipeline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8642" name="矩形 2"/>
          <p:cNvSpPr/>
          <p:nvPr/>
        </p:nvSpPr>
        <p:spPr>
          <a:xfrm>
            <a:off x="527104" y="176299"/>
            <a:ext cx="11359166" cy="14452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1. Analysis of Wine Quality Based on Multiple Machine Learning Methods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Advisor: Prof. Chunyang Liao (UCLA)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975"/>
            <a:ext cx="6630670" cy="44215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40070" y="876300"/>
            <a:ext cx="6551930" cy="436943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891030" y="5702935"/>
            <a:ext cx="2013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Correlation </a:t>
            </a:r>
            <a:r>
              <a:rPr lang="en-US" altLang="zh-CN"/>
              <a:t>Matrix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928610" y="5807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Distribution Analysis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4" name="直接连接符 4"/>
          <p:cNvCxnSpPr/>
          <p:nvPr/>
        </p:nvCxnSpPr>
        <p:spPr>
          <a:xfrm>
            <a:off x="796925" y="1078230"/>
            <a:ext cx="106508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8642" name="矩形 2"/>
          <p:cNvSpPr/>
          <p:nvPr/>
        </p:nvSpPr>
        <p:spPr>
          <a:xfrm>
            <a:off x="643890" y="255905"/>
            <a:ext cx="11358880" cy="111760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1. Analysis of Wine Quality Based on Multiple Machine Learning Methods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Advisor: Prof. Chunyang Liao (UCLA)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45" y="2399030"/>
            <a:ext cx="5506720" cy="4286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12885" y="1077913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Top Performing Models: </a:t>
            </a:r>
            <a:endParaRPr lang="en-US" altLang="zh-CN" sz="1600" b="1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1.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XGBoost </a:t>
            </a:r>
            <a:endParaRPr lang="en-US" altLang="zh-CN" sz="1600" b="1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2.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Gradient Boosting </a:t>
            </a:r>
            <a:endParaRPr lang="en-US" altLang="zh-CN" sz="1600" b="1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3.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Random Forest</a:t>
            </a:r>
            <a:endParaRPr lang="en-US" altLang="zh-CN" sz="1600" b="1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95" y="2399030"/>
            <a:ext cx="5484495" cy="42684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3845" y="18853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Accuracy </a:t>
            </a:r>
            <a:r>
              <a:rPr lang="en-US" altLang="zh-CN"/>
              <a:t>Comparison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70295" y="18853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Precision </a:t>
            </a:r>
            <a:r>
              <a:rPr lang="en-US" altLang="zh-CN"/>
              <a:t>Comparison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文本框 1"/>
          <p:cNvSpPr txBox="1"/>
          <p:nvPr/>
        </p:nvSpPr>
        <p:spPr>
          <a:xfrm>
            <a:off x="643890" y="2416810"/>
            <a:ext cx="107149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Model Performance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XGBoost, Gradient Boosting, and Random Forest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 consistently delivered the highest accuracy, precision, recall, and F1 scores. 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+mn-ea"/>
                <a:sym typeface="+mn-ea"/>
              </a:rPr>
              <a:t>Price-Quality Relationship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: higher-rated wines generally command higher prices; By defining a “value metric” (wine rating divided by price), the study identified top-value wines that balance quality with affordability.</a:t>
            </a: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+mn-ea"/>
                <a:sym typeface="+mn-ea"/>
              </a:rPr>
              <a:t>Practical Recommendations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: The findings suggest that wine producers can enhance quality control and tailor improvements using advanced models. Meanwhile, consumers can benefit from reliable quality ratings to guide their purchasing choices. </a:t>
            </a: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+mn-ea"/>
                <a:sym typeface="+mn-ea"/>
              </a:rPr>
              <a:t>Learned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Data processing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 train machine learning model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evaluate the performance of the model.</a:t>
            </a: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048724" name="文本框 3"/>
          <p:cNvSpPr txBox="1"/>
          <p:nvPr/>
        </p:nvSpPr>
        <p:spPr>
          <a:xfrm>
            <a:off x="813059" y="1727463"/>
            <a:ext cx="323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latin typeface="+mj-ea"/>
                <a:ea typeface="+mj-ea"/>
              </a:rPr>
              <a:t>Key Outcomes</a:t>
            </a:r>
            <a:endParaRPr lang="en-US" altLang="zh-CN" sz="3200" b="1" dirty="0">
              <a:latin typeface="+mj-ea"/>
              <a:ea typeface="+mj-ea"/>
            </a:endParaRPr>
          </a:p>
        </p:txBody>
      </p:sp>
      <p:sp>
        <p:nvSpPr>
          <p:cNvPr id="2" name="矩形 2"/>
          <p:cNvSpPr/>
          <p:nvPr/>
        </p:nvSpPr>
        <p:spPr>
          <a:xfrm>
            <a:off x="812800" y="175895"/>
            <a:ext cx="11358880" cy="80835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1. Analysis of Wine Quality Based on Multiple Machine Learning Methods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Advisor: Prof. Chunyang Liao (UCLA)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buFontTx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F80EE9E-C141-426F-9962-49700C4C2A4A}" type="slidenum">
              <a:rPr lang="zh-CN" altLang="en-US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21155" y="57607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  <p:tag name="KSO_WM_UNIT_DIAGRAM_ISNUMVISUAL" val="0"/>
  <p:tag name="KSO_WM_UNIT_DIAGRAM_ISREFERUNIT" val="0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ID" val="_11*i*2"/>
  <p:tag name="KSO_WM_UNIT_LAYERLEVEL" val="1"/>
  <p:tag name="KSO_WM_TAG_VERSION" val="1.0"/>
  <p:tag name="KSO_WM_BEAUTIFY_FLAG" val="#wm#"/>
  <p:tag name="KSO_WM_UNIT_TYPE" val="i"/>
  <p:tag name="KSO_WM_UNIT_INDEX" val="2"/>
  <p:tag name="KSO_WM_UNIT_DIAGRAM_ISNUMVISUAL" val="0"/>
  <p:tag name="KSO_WM_UNIT_DIAGRAM_ISREFERUNIT" val="0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ID" val="_11*i*3"/>
  <p:tag name="KSO_WM_UNIT_HIGHLIGHT" val="0"/>
  <p:tag name="KSO_WM_UNIT_COMPATIBLE" val="0"/>
  <p:tag name="KSO_WM_UNIT_LAYERLEVEL" val="1"/>
  <p:tag name="KSO_WM_UNIT_TYPE" val="i"/>
  <p:tag name="KSO_WM_UNIT_INDEX" val="3"/>
  <p:tag name="KSO_WM_UNIT_DIAGRAM_ISNUMVISUAL" val="0"/>
  <p:tag name="KSO_WM_UNIT_DIAGRAM_ISREFERUNIT" val="0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UNIT_ID" val="_12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general"/>
</p:tagLst>
</file>

<file path=ppt/tags/tag13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UNIT_ID" val="_13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frame"/>
</p:tagLst>
</file>

<file path=ppt/tags/tag137.xml><?xml version="1.0" encoding="utf-8"?>
<p:tagLst xmlns:p="http://schemas.openxmlformats.org/presentationml/2006/main">
  <p:tag name="KSO_WM_TAG_VERSION" val="1.0"/>
  <p:tag name="KSO_WM_BEAUTIFY_FLAG" val="#wm#"/>
  <p:tag name="KSO_WM_UNIT_ID" val="_13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frame"/>
</p:tagLst>
</file>

<file path=ppt/tags/tag13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13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AG_VERSION" val="1.0"/>
  <p:tag name="KSO_WM_BEAUTIFY_FLAG" val="#wm#"/>
  <p:tag name="KSO_WM_UNIT_ID" val="_14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leftRight"/>
</p:tagLst>
</file>

<file path=ppt/tags/tag14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4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TAG_VERSION" val="1.0"/>
  <p:tag name="KSO_WM_BEAUTIFY_FLAG" val="#wm#"/>
  <p:tag name="KSO_WM_UNIT_ID" val="_15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topBottom"/>
</p:tagLst>
</file>

<file path=ppt/tags/tag153.xml><?xml version="1.0" encoding="utf-8"?>
<p:tagLst xmlns:p="http://schemas.openxmlformats.org/presentationml/2006/main">
  <p:tag name="KSO_WM_TAG_VERSION" val="1.0"/>
  <p:tag name="KSO_WM_BEAUTIFY_FLAG" val="#wm#"/>
  <p:tag name="KSO_WM_UNIT_ID" val="_15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topBottom"/>
</p:tagLst>
</file>

<file path=ppt/tags/tag15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5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TAG_VERSION" val="1.0"/>
  <p:tag name="KSO_WM_BEAUTIFY_FLAG" val="#wm#"/>
  <p:tag name="KSO_WM_UNIT_ID" val="_16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bottomTop"/>
</p:tagLst>
</file>

<file path=ppt/tags/tag16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6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UNIT_ID" val="_17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navigation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UNIT_ID" val="_17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navigation"/>
</p:tagLst>
</file>

<file path=ppt/tags/tag17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81.xml><?xml version="1.0" encoding="utf-8"?>
<p:tagLst xmlns:p="http://schemas.openxmlformats.org/presentationml/2006/main">
  <p:tag name="KSO_WM_TAG_VERSION" val="1.0"/>
  <p:tag name="KSO_WM_BEAUTIFY_FLAG" val="#wm#"/>
  <p:tag name="KSO_WM_UNIT_ID" val="_18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belt"/>
  <p:tag name="KSO_WM_SLIDE_BK_DARK_LIGHT" val="2"/>
</p:tagLst>
</file>

<file path=ppt/tags/tag182.xml><?xml version="1.0" encoding="utf-8"?>
<p:tagLst xmlns:p="http://schemas.openxmlformats.org/presentationml/2006/main">
  <p:tag name="KSO_WM_TAG_VERSION" val="1.0"/>
  <p:tag name="KSO_WM_BEAUTIFY_FLAG" val="#wm#"/>
  <p:tag name="KSO_WM_UNIT_ID" val="_18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belt"/>
  <p:tag name="KSO_WM_SLIDE_BK_DARK_LIGHT" val="2"/>
</p:tagLst>
</file>

<file path=ppt/tags/tag18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80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8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5109_1"/>
  <p:tag name="KSO_WM_TEMPLATE_CATEGORY" val="custom"/>
  <p:tag name="KSO_WM_TEMPLATE_INDEX" val="20196580"/>
  <p:tag name="KSO_WM_TEMPLATE_SUBCATEGORY" val="0"/>
  <p:tag name="KSO_WM_TEMPLATE_THUMBS_INDEX" val="1、2、3、4、6、8、9、10、12、13"/>
  <p:tag name="KSO_WM_TEMPLATE_MASTER_TYPE" val="1"/>
  <p:tag name="KSO_WM_TEMPLATE_COLOR_TYPE" val="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ID" val="_1*d*1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VALUE" val="1901*1643"/>
  <p:tag name="KSO_WM_UNIT_TYPE" val="d"/>
  <p:tag name="KSO_WM_UNIT_INDEX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ID" val="_1*γ*1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TYPE" val="γ"/>
  <p:tag name="KSO_WM_UNIT_INDEX" val="1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UNIT_ID" val="_1*i*1"/>
  <p:tag name="KSO_WM_UNIT_HIGHLIGHT" val="0"/>
  <p:tag name="KSO_WM_UNIT_COMPATIBLE" val="0"/>
  <p:tag name="KSO_WM_UNIT_LAYERLEVEL" val="1"/>
  <p:tag name="KSO_WM_UNIT_DIAGRAM_ISNUMVISUAL" val="0"/>
  <p:tag name="KSO_WM_UNIT_DIAGRAM_ISREFERUNIT" val="0"/>
  <p:tag name="KSO_WM_UNIT_TYPE" val="i"/>
  <p:tag name="KSO_WM_UNIT_INDEX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  <p:tag name="KSO_WM_UNIT_DIAGRAM_ISNUMVISUAL" val="0"/>
  <p:tag name="KSO_WM_UNIT_DIAGRAM_ISREFERUNIT" val="0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  <p:tag name="KSO_WM_UNIT_DIAGRAM_ISNUMVISUAL" val="0"/>
  <p:tag name="KSO_WM_UNIT_DIAGRAM_ISREFERUNIT" val="0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ID" val="_11*i*2"/>
  <p:tag name="KSO_WM_UNIT_LAYERLEVEL" val="1"/>
  <p:tag name="KSO_WM_TAG_VERSION" val="1.0"/>
  <p:tag name="KSO_WM_BEAUTIFY_FLAG" val="#wm#"/>
  <p:tag name="KSO_WM_UNIT_TYPE" val="i"/>
  <p:tag name="KSO_WM_UNIT_INDEX" val="2"/>
  <p:tag name="KSO_WM_UNIT_DIAGRAM_ISNUMVISUAL" val="0"/>
  <p:tag name="KSO_WM_UNIT_DIAGRAM_ISREFERUNIT" val="0"/>
</p:tagLst>
</file>

<file path=ppt/tags/tag246.xml><?xml version="1.0" encoding="utf-8"?>
<p:tagLst xmlns:p="http://schemas.openxmlformats.org/presentationml/2006/main">
  <p:tag name="KSO_WM_TAG_VERSION" val="1.0"/>
  <p:tag name="KSO_WM_BEAUTIFY_FLAG" val="#wm#"/>
  <p:tag name="KSO_WM_UNIT_ID" val="_11*i*3"/>
  <p:tag name="KSO_WM_UNIT_HIGHLIGHT" val="0"/>
  <p:tag name="KSO_WM_UNIT_COMPATIBLE" val="0"/>
  <p:tag name="KSO_WM_UNIT_LAYERLEVEL" val="1"/>
  <p:tag name="KSO_WM_UNIT_TYPE" val="i"/>
  <p:tag name="KSO_WM_UNIT_INDEX" val="3"/>
  <p:tag name="KSO_WM_UNIT_DIAGRAM_ISNUMVISUAL" val="0"/>
  <p:tag name="KSO_WM_UNIT_DIAGRAM_ISREFERUNIT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TAG_VERSION" val="1.0"/>
  <p:tag name="KSO_WM_BEAUTIFY_FLAG" val="#wm#"/>
  <p:tag name="KSO_WM_UNIT_ID" val="_12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general"/>
</p:tagLst>
</file>

<file path=ppt/tags/tag25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6.xml><?xml version="1.0" encoding="utf-8"?>
<p:tagLst xmlns:p="http://schemas.openxmlformats.org/presentationml/2006/main">
  <p:tag name="KSO_WM_TAG_VERSION" val="1.0"/>
  <p:tag name="KSO_WM_BEAUTIFY_FLAG" val="#wm#"/>
  <p:tag name="KSO_WM_UNIT_ID" val="_13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frame"/>
</p:tagLst>
</file>

<file path=ppt/tags/tag257.xml><?xml version="1.0" encoding="utf-8"?>
<p:tagLst xmlns:p="http://schemas.openxmlformats.org/presentationml/2006/main">
  <p:tag name="KSO_WM_TAG_VERSION" val="1.0"/>
  <p:tag name="KSO_WM_BEAUTIFY_FLAG" val="#wm#"/>
  <p:tag name="KSO_WM_UNIT_ID" val="_13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frame"/>
</p:tagLst>
</file>

<file path=ppt/tags/tag25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25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TAG_VERSION" val="1.0"/>
  <p:tag name="KSO_WM_BEAUTIFY_FLAG" val="#wm#"/>
  <p:tag name="KSO_WM_UNIT_ID" val="_14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leftRight"/>
</p:tagLst>
</file>

<file path=ppt/tags/tag26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6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TAG_VERSION" val="1.0"/>
  <p:tag name="KSO_WM_BEAUTIFY_FLAG" val="#wm#"/>
  <p:tag name="KSO_WM_UNIT_ID" val="_15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topBottom"/>
</p:tagLst>
</file>

<file path=ppt/tags/tag273.xml><?xml version="1.0" encoding="utf-8"?>
<p:tagLst xmlns:p="http://schemas.openxmlformats.org/presentationml/2006/main">
  <p:tag name="KSO_WM_TAG_VERSION" val="1.0"/>
  <p:tag name="KSO_WM_BEAUTIFY_FLAG" val="#wm#"/>
  <p:tag name="KSO_WM_UNIT_ID" val="_15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topBottom"/>
</p:tagLst>
</file>

<file path=ppt/tags/tag27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7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UNIT_ID" val="_16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bottomTop"/>
</p:tagLst>
</file>

<file path=ppt/tags/tag28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8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TAG_VERSION" val="1.0"/>
  <p:tag name="KSO_WM_BEAUTIFY_FLAG" val="#wm#"/>
  <p:tag name="KSO_WM_UNIT_ID" val="_17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navigation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91.xml><?xml version="1.0" encoding="utf-8"?>
<p:tagLst xmlns:p="http://schemas.openxmlformats.org/presentationml/2006/main">
  <p:tag name="KSO_WM_TAG_VERSION" val="1.0"/>
  <p:tag name="KSO_WM_BEAUTIFY_FLAG" val="#wm#"/>
  <p:tag name="KSO_WM_UNIT_ID" val="_17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navigation"/>
</p:tagLst>
</file>

<file path=ppt/tags/tag29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01.xml><?xml version="1.0" encoding="utf-8"?>
<p:tagLst xmlns:p="http://schemas.openxmlformats.org/presentationml/2006/main">
  <p:tag name="KSO_WM_TAG_VERSION" val="1.0"/>
  <p:tag name="KSO_WM_BEAUTIFY_FLAG" val="#wm#"/>
  <p:tag name="KSO_WM_UNIT_ID" val="_18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belt"/>
  <p:tag name="KSO_WM_SLIDE_BK_DARK_LIGHT" val="2"/>
</p:tagLst>
</file>

<file path=ppt/tags/tag302.xml><?xml version="1.0" encoding="utf-8"?>
<p:tagLst xmlns:p="http://schemas.openxmlformats.org/presentationml/2006/main">
  <p:tag name="KSO_WM_TAG_VERSION" val="1.0"/>
  <p:tag name="KSO_WM_BEAUTIFY_FLAG" val="#wm#"/>
  <p:tag name="KSO_WM_UNIT_ID" val="_18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belt"/>
  <p:tag name="KSO_WM_SLIDE_BK_DARK_LIGHT" val="2"/>
</p:tagLst>
</file>

<file path=ppt/tags/tag3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80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8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5109_1"/>
  <p:tag name="KSO_WM_TEMPLATE_CATEGORY" val="custom"/>
  <p:tag name="KSO_WM_TEMPLATE_INDEX" val="20196580"/>
  <p:tag name="KSO_WM_TEMPLATE_SUBCATEGORY" val="0"/>
  <p:tag name="KSO_WM_TEMPLATE_THUMBS_INDEX" val="1、2、3、4、6、8、9、10、12、13"/>
  <p:tag name="KSO_WM_TEMPLATE_MASTER_TYPE" val="1"/>
  <p:tag name="KSO_WM_TEMPLATE_COLOR_TYPE" val="0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ID" val="_1*d*1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VALUE" val="1901*1643"/>
  <p:tag name="KSO_WM_UNIT_TYPE" val="d"/>
  <p:tag name="KSO_WM_UNIT_INDEX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ID" val="_1*γ*1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TYPE" val="γ"/>
  <p:tag name="KSO_WM_UNIT_INDEX" val="1"/>
</p:tagLst>
</file>

<file path=ppt/tags/tag316.xml><?xml version="1.0" encoding="utf-8"?>
<p:tagLst xmlns:p="http://schemas.openxmlformats.org/presentationml/2006/main">
  <p:tag name="KSO_WM_TAG_VERSION" val="1.0"/>
  <p:tag name="KSO_WM_BEAUTIFY_FLAG" val="#wm#"/>
  <p:tag name="KSO_WM_UNIT_ID" val="_1*i*1"/>
  <p:tag name="KSO_WM_UNIT_HIGHLIGHT" val="0"/>
  <p:tag name="KSO_WM_UNIT_COMPATIBLE" val="0"/>
  <p:tag name="KSO_WM_UNIT_LAYERLEVEL" val="1"/>
  <p:tag name="KSO_WM_UNIT_DIAGRAM_ISNUMVISUAL" val="0"/>
  <p:tag name="KSO_WM_UNIT_DIAGRAM_ISREFERUNIT" val="0"/>
  <p:tag name="KSO_WM_UNIT_TYPE" val="i"/>
  <p:tag name="KSO_WM_UNIT_INDEX" val="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  <p:tag name="KSO_WM_UNIT_DIAGRAM_ISNUMVISUAL" val="0"/>
  <p:tag name="KSO_WM_UNIT_DIAGRAM_ISREFERUNIT" val="0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  <p:tag name="KSO_WM_UNIT_DIAGRAM_ISNUMVISUAL" val="0"/>
  <p:tag name="KSO_WM_UNIT_DIAGRAM_ISREFERUNIT" val="0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ID" val="_11*i*2"/>
  <p:tag name="KSO_WM_UNIT_LAYERLEVEL" val="1"/>
  <p:tag name="KSO_WM_TAG_VERSION" val="1.0"/>
  <p:tag name="KSO_WM_BEAUTIFY_FLAG" val="#wm#"/>
  <p:tag name="KSO_WM_UNIT_TYPE" val="i"/>
  <p:tag name="KSO_WM_UNIT_INDEX" val="2"/>
  <p:tag name="KSO_WM_UNIT_DIAGRAM_ISNUMVISUAL" val="0"/>
  <p:tag name="KSO_WM_UNIT_DIAGRAM_ISREFERUNIT" val="0"/>
</p:tagLst>
</file>

<file path=ppt/tags/tag366.xml><?xml version="1.0" encoding="utf-8"?>
<p:tagLst xmlns:p="http://schemas.openxmlformats.org/presentationml/2006/main">
  <p:tag name="KSO_WM_TAG_VERSION" val="1.0"/>
  <p:tag name="KSO_WM_BEAUTIFY_FLAG" val="#wm#"/>
  <p:tag name="KSO_WM_UNIT_ID" val="_11*i*3"/>
  <p:tag name="KSO_WM_UNIT_HIGHLIGHT" val="0"/>
  <p:tag name="KSO_WM_UNIT_COMPATIBLE" val="0"/>
  <p:tag name="KSO_WM_UNIT_LAYERLEVEL" val="1"/>
  <p:tag name="KSO_WM_UNIT_TYPE" val="i"/>
  <p:tag name="KSO_WM_UNIT_INDEX" val="3"/>
  <p:tag name="KSO_WM_UNIT_DIAGRAM_ISNUMVISUAL" val="0"/>
  <p:tag name="KSO_WM_UNIT_DIAGRAM_ISREFERUNIT" val="0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TAG_VERSION" val="1.0"/>
  <p:tag name="KSO_WM_BEAUTIFY_FLAG" val="#wm#"/>
  <p:tag name="KSO_WM_UNIT_ID" val="_12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general"/>
</p:tagLst>
</file>

<file path=ppt/tags/tag37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76.xml><?xml version="1.0" encoding="utf-8"?>
<p:tagLst xmlns:p="http://schemas.openxmlformats.org/presentationml/2006/main">
  <p:tag name="KSO_WM_TAG_VERSION" val="1.0"/>
  <p:tag name="KSO_WM_BEAUTIFY_FLAG" val="#wm#"/>
  <p:tag name="KSO_WM_UNIT_ID" val="_13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frame"/>
</p:tagLst>
</file>

<file path=ppt/tags/tag377.xml><?xml version="1.0" encoding="utf-8"?>
<p:tagLst xmlns:p="http://schemas.openxmlformats.org/presentationml/2006/main">
  <p:tag name="KSO_WM_TAG_VERSION" val="1.0"/>
  <p:tag name="KSO_WM_BEAUTIFY_FLAG" val="#wm#"/>
  <p:tag name="KSO_WM_UNIT_ID" val="_13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frame"/>
</p:tagLst>
</file>

<file path=ppt/tags/tag37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37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TAG_VERSION" val="1.0"/>
  <p:tag name="KSO_WM_BEAUTIFY_FLAG" val="#wm#"/>
  <p:tag name="KSO_WM_UNIT_ID" val="_14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leftRight"/>
</p:tagLst>
</file>

<file path=ppt/tags/tag38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8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TAG_VERSION" val="1.0"/>
  <p:tag name="KSO_WM_BEAUTIFY_FLAG" val="#wm#"/>
  <p:tag name="KSO_WM_UNIT_ID" val="_15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topBottom"/>
</p:tagLst>
</file>

<file path=ppt/tags/tag393.xml><?xml version="1.0" encoding="utf-8"?>
<p:tagLst xmlns:p="http://schemas.openxmlformats.org/presentationml/2006/main">
  <p:tag name="KSO_WM_TAG_VERSION" val="1.0"/>
  <p:tag name="KSO_WM_BEAUTIFY_FLAG" val="#wm#"/>
  <p:tag name="KSO_WM_UNIT_ID" val="_15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topBottom"/>
</p:tagLst>
</file>

<file path=ppt/tags/tag39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9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TAG_VERSION" val="1.0"/>
  <p:tag name="KSO_WM_BEAUTIFY_FLAG" val="#wm#"/>
  <p:tag name="KSO_WM_UNIT_ID" val="_16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bottomTop"/>
</p:tagLst>
</file>

<file path=ppt/tags/tag40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40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TAG_VERSION" val="1.0"/>
  <p:tag name="KSO_WM_BEAUTIFY_FLAG" val="#wm#"/>
  <p:tag name="KSO_WM_UNIT_ID" val="_17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navigation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411.xml><?xml version="1.0" encoding="utf-8"?>
<p:tagLst xmlns:p="http://schemas.openxmlformats.org/presentationml/2006/main">
  <p:tag name="KSO_WM_TAG_VERSION" val="1.0"/>
  <p:tag name="KSO_WM_BEAUTIFY_FLAG" val="#wm#"/>
  <p:tag name="KSO_WM_UNIT_ID" val="_17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navigation"/>
</p:tagLst>
</file>

<file path=ppt/tags/tag41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421.xml><?xml version="1.0" encoding="utf-8"?>
<p:tagLst xmlns:p="http://schemas.openxmlformats.org/presentationml/2006/main">
  <p:tag name="KSO_WM_TAG_VERSION" val="1.0"/>
  <p:tag name="KSO_WM_BEAUTIFY_FLAG" val="#wm#"/>
  <p:tag name="KSO_WM_UNIT_ID" val="_18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belt"/>
  <p:tag name="KSO_WM_SLIDE_BK_DARK_LIGHT" val="2"/>
</p:tagLst>
</file>

<file path=ppt/tags/tag422.xml><?xml version="1.0" encoding="utf-8"?>
<p:tagLst xmlns:p="http://schemas.openxmlformats.org/presentationml/2006/main">
  <p:tag name="KSO_WM_TAG_VERSION" val="1.0"/>
  <p:tag name="KSO_WM_BEAUTIFY_FLAG" val="#wm#"/>
  <p:tag name="KSO_WM_UNIT_ID" val="_18*i*1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  <p:tag name="KSO_WM_SLIDE_BACKGROUND_TYPE" val="belt"/>
  <p:tag name="KSO_WM_SLIDE_BK_DARK_LIGHT" val="2"/>
</p:tagLst>
</file>

<file path=ppt/tags/tag42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80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8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5109_1"/>
  <p:tag name="KSO_WM_TEMPLATE_CATEGORY" val="custom"/>
  <p:tag name="KSO_WM_TEMPLATE_INDEX" val="20196580"/>
  <p:tag name="KSO_WM_TEMPLATE_SUBCATEGORY" val="0"/>
  <p:tag name="KSO_WM_TEMPLATE_THUMBS_INDEX" val="1、2、3、4、6、8、9、10、12、13"/>
  <p:tag name="KSO_WM_TEMPLATE_MASTER_TYPE" val="1"/>
  <p:tag name="KSO_WM_TEMPLATE_COLOR_TYPE" val="0"/>
</p:tagLst>
</file>

<file path=ppt/tags/tag434.xml><?xml version="1.0" encoding="utf-8"?>
<p:tagLst xmlns:p="http://schemas.openxmlformats.org/presentationml/2006/main">
  <p:tag name="KSO_WM_TEMPLATE_CATEGORY" val="custom"/>
  <p:tag name="KSO_WM_TEMPLATE_INDEX" val="20196580"/>
  <p:tag name="KSO_WM_UNIT_LAYERLEVEL" val="1"/>
  <p:tag name="KSO_WM_UNIT_VALUE" val="9"/>
  <p:tag name="KSO_WM_UNIT_ISCONTENTSTITLE" val="0"/>
  <p:tag name="KSO_WM_UNIT_HIGHLIGHT" val="0"/>
  <p:tag name="KSO_WM_UNIT_COMPATIBLE" val="0"/>
  <p:tag name="KSO_WM_BEAUTIFY_FLAG" val="#wm#"/>
  <p:tag name="KSO_WM_TAG_VERSION" val="1.0"/>
  <p:tag name="KSO_WM_UNIT_ID" val="custom20196580_1*a*1"/>
  <p:tag name="KSO_WM_UNIT_NOCLEAR" val="0"/>
  <p:tag name="KSO_WM_UNIT_DIAGRAM_ISNUMVISUAL" val="0"/>
  <p:tag name="KSO_WM_UNIT_DIAGRAM_ISREFERUNIT" val="0"/>
  <p:tag name="KSO_WM_UNIT_PRESET_TEXT" val="单击此处添加标题"/>
  <p:tag name="KSO_WM_UNIT_TYPE" val="a"/>
  <p:tag name="KSO_WM_UNIT_INDEX" val="1"/>
  <p:tag name="KSO_WM_UNIT_ISNUMDGMTITLE" val="0"/>
</p:tagLst>
</file>

<file path=ppt/tags/tag435.xml><?xml version="1.0" encoding="utf-8"?>
<p:tagLst xmlns:p="http://schemas.openxmlformats.org/presentationml/2006/main">
  <p:tag name="KSO_WM_TEMPLATE_CATEGORY" val="custom"/>
  <p:tag name="KSO_WM_TEMPLATE_INDEX" val="20196580"/>
  <p:tag name="KSO_WM_UNIT_LAYERLEVEL" val="1"/>
  <p:tag name="KSO_WM_UNIT_VALUE" val="19"/>
  <p:tag name="KSO_WM_UNIT_ISCONTENTSTITLE" val="0"/>
  <p:tag name="KSO_WM_UNIT_HIGHLIGHT" val="0"/>
  <p:tag name="KSO_WM_UNIT_COMPATIBLE" val="0"/>
  <p:tag name="KSO_WM_BEAUTIFY_FLAG" val="#wm#"/>
  <p:tag name="KSO_WM_TAG_VERSION" val="1.0"/>
  <p:tag name="KSO_WM_UNIT_ID" val="custom20196580_1*b*1"/>
  <p:tag name="KSO_WM_UNIT_NOCLEAR" val="0"/>
  <p:tag name="KSO_WM_UNIT_DIAGRAM_ISNUMVISUAL" val="0"/>
  <p:tag name="KSO_WM_UNIT_DIAGRAM_ISREFERUNIT" val="0"/>
  <p:tag name="KSO_WM_UNIT_PRESET_TEXT" val="公司介绍丨品牌宣讲"/>
  <p:tag name="KSO_WM_UNIT_TYPE" val="b"/>
  <p:tag name="KSO_WM_UNIT_INDEX" val="1"/>
  <p:tag name="KSO_WM_UNIT_ISNUMDGMTITLE" val="0"/>
  <p:tag name="KSO_WM_UNIT_TEXT_FILL_FORE_SCHEMECOLOR_INDEX_BRIGHTNESS" val="0"/>
  <p:tag name="KSO_WM_UNIT_TEXT_FILL_FORE_SCHEMECOLOR_INDEX" val="5"/>
  <p:tag name="KSO_WM_UNIT_TEXT_FILL_TYPE" val="1"/>
</p:tagLst>
</file>

<file path=ppt/tags/tag436.xml><?xml version="1.0" encoding="utf-8"?>
<p:tagLst xmlns:p="http://schemas.openxmlformats.org/presentationml/2006/main">
  <p:tag name="KSO_WM_TAG_VERSION" val="1.0"/>
  <p:tag name="KSO_WM_SLIDE_ITEM_CNT" val="0"/>
  <p:tag name="KSO_WM_SLIDE_LAYOUT" val="a_b_f_k"/>
  <p:tag name="KSO_WM_SLIDE_LAYOUT_CNT" val="1_1_1_1"/>
  <p:tag name="KSO_WM_SLIDE_TYPE" val="title"/>
  <p:tag name="KSO_WM_SLIDE_SUBTYPE" val="picTxt"/>
  <p:tag name="KSO_WM_BEAUTIFY_FLAG" val="#wm#"/>
  <p:tag name="KSO_WM_COMBINE_RELATE_SLIDE_ID" val="background20185109_1"/>
  <p:tag name="KSO_WM_TEMPLATE_CATEGORY" val="custom"/>
  <p:tag name="KSO_WM_TEMPLATE_INDEX" val="20196580"/>
  <p:tag name="KSO_WM_SLIDE_ID" val="custom20196580_1"/>
  <p:tag name="KSO_WM_SLIDE_INDEX" val="1"/>
  <p:tag name="KSO_WM_TEMPLATE_SUBCATEGORY" val="0"/>
  <p:tag name="KSO_WM_TEMPLATE_THUMBS_INDEX" val="1、2、3、4、6、8、9、10、12、13、17"/>
  <p:tag name="KSO_WM_TEMPLATE_MASTER_TYPE" val="1"/>
  <p:tag name="KSO_WM_TEMPLATE_COLOR_TYPE" val="0"/>
  <p:tag name="KSO_WM_SPECIAL_SOURCE" val="bdnull"/>
</p:tagLst>
</file>

<file path=ppt/tags/tag437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</p:tagLst>
</file>

<file path=ppt/tags/tag438.xml><?xml version="1.0" encoding="utf-8"?>
<p:tagLst xmlns:p="http://schemas.openxmlformats.org/presentationml/2006/main">
  <p:tag name="KSO_WM_TEMPLATE_CATEGORY" val="custom"/>
  <p:tag name="KSO_WM_TEMPLATE_INDEX" val="20196580"/>
  <p:tag name="KSO_WM_TAG_VERSION" val="1.0"/>
  <p:tag name="KSO_WM_BEAUTIFY_FLAG" val="#wm#"/>
  <p:tag name="KSO_WM_UNIT_TYPE" val="a"/>
  <p:tag name="KSO_WM_UNIT_INDEX" val="1"/>
  <p:tag name="KSO_WM_UNIT_LAYERLEVEL" val="1"/>
  <p:tag name="KSO_WM_UNIT_VALUE" val="12"/>
  <p:tag name="KSO_WM_UNIT_ISCONTENTSTITLE" val="1"/>
  <p:tag name="KSO_WM_UNIT_HIGHLIGHT" val="0"/>
  <p:tag name="KSO_WM_UNIT_COMPATIBLE" val="0"/>
  <p:tag name="KSO_WM_UNIT_PRESET_TEXT" val="目录"/>
  <p:tag name="KSO_WM_DIAGRAM_GROUP_CODE" val="l1-1"/>
  <p:tag name="KSO_WM_UNIT_ID" val="custom20196580_4*a*1"/>
  <p:tag name="KSO_WM_UNIT_LINE_FORE_SCHEMECOLOR_INDEX" val="5"/>
  <p:tag name="KSO_WM_UNIT_LINE_FILL_TYPE" val="2"/>
  <p:tag name="KSO_WM_UNIT_TEXT_FILL_FORE_SCHEMECOLOR_INDEX" val="15"/>
  <p:tag name="KSO_WM_UNIT_TEXT_FILL_TYPE" val="1"/>
  <p:tag name="KSO_WM_UNIT_USESOURCEFORMAT_APPLY" val="1"/>
  <p:tag name="KSO_WM_UNIT_NOCLEAR" val="0"/>
  <p:tag name="KSO_WM_UNIT_DIAGRAM_ISNUMVISUAL" val="0"/>
  <p:tag name="KSO_WM_UNIT_DIAGRAM_ISREFERUNIT" val="0"/>
  <p:tag name="KSO_WM_UNIT_ISNUMDGMTITLE" val="0"/>
</p:tagLst>
</file>

<file path=ppt/tags/tag439.xml><?xml version="1.0" encoding="utf-8"?>
<p:tagLst xmlns:p="http://schemas.openxmlformats.org/presentationml/2006/main">
  <p:tag name="KSO_WM_TEMPLATE_CATEGORY" val="custom"/>
  <p:tag name="KSO_WM_TEMPLATE_INDEX" val="20196580"/>
  <p:tag name="KSO_WM_TAG_VERSION" val="1.0"/>
  <p:tag name="KSO_WM_BEAUTIFY_FLAG" val="#wm#"/>
  <p:tag name="KSO_WM_UNIT_TYPE" val="l_h_i"/>
  <p:tag name="KSO_WM_UNIT_INDEX" val="1_1_1"/>
  <p:tag name="KSO_WM_UNIT_LAYERLEVEL" val="1_1_1"/>
  <p:tag name="KSO_WM_DIAGRAM_GROUP_CODE" val="l1-1"/>
  <p:tag name="KSO_WM_UNIT_ID" val="custom20196580_4*l_h_i*1_1_1"/>
  <p:tag name="KSO_WM_UNIT_TEXT_FILL_FORE_SCHEMECOLOR_INDEX" val="1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DIAGRAM_VIRTUALLY_FRAME" val="{&quot;height&quot;:416.476062992126,&quot;left&quot;:32.97464566929134,&quot;top&quot;:116.6,&quot;width&quot;:940.4443307086615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TEMPLATE_CATEGORY" val="custom"/>
  <p:tag name="KSO_WM_TEMPLATE_INDEX" val="20196580"/>
  <p:tag name="KSO_WM_TAG_VERSION" val="1.0"/>
  <p:tag name="KSO_WM_BEAUTIFY_FLAG" val="#wm#"/>
  <p:tag name="KSO_WM_UNIT_TYPE" val="l_h_a"/>
  <p:tag name="KSO_WM_UNIT_INDEX" val="1_1_1"/>
  <p:tag name="KSO_WM_UNIT_LAYERLEVEL" val="1_1_1"/>
  <p:tag name="KSO_WM_UNIT_HIGHLIGHT" val="0"/>
  <p:tag name="KSO_WM_UNIT_COMPATIBLE" val="0"/>
  <p:tag name="KSO_WM_UNIT_PRESET_TEXT" val="单击此处添加标题"/>
  <p:tag name="KSO_WM_DIAGRAM_GROUP_CODE" val="l1-1"/>
  <p:tag name="KSO_WM_UNIT_ID" val="custom20196580_4*l_h_a*1_1_1"/>
  <p:tag name="KSO_WM_UNIT_TEXT_FILL_FORE_SCHEMECOLOR_INDEX" val="13"/>
  <p:tag name="KSO_WM_UNIT_TEXT_FILL_TYPE" val="1"/>
  <p:tag name="KSO_WM_UNIT_USESOURCEFORMAT_APPLY" val="1"/>
  <p:tag name="KSO_WM_UNIT_NOCLEAR" val="0"/>
  <p:tag name="KSO_WM_UNIT_DIAGRAM_ISNUMVISUAL" val="0"/>
  <p:tag name="KSO_WM_UNIT_DIAGRAM_ISREFERUNIT" val="0"/>
  <p:tag name="KSO_WM_UNIT_ISCONTENTSTITLE" val="0"/>
  <p:tag name="KSO_WM_UNIT_ISNUMDGMTITLE" val="0"/>
  <p:tag name="KSO_WM_DIAGRAM_VIRTUALLY_FRAME" val="{&quot;height&quot;:416.476062992126,&quot;left&quot;:32.97464566929134,&quot;top&quot;:116.6,&quot;width&quot;:940.4443307086615}"/>
</p:tagLst>
</file>

<file path=ppt/tags/tag441.xml><?xml version="1.0" encoding="utf-8"?>
<p:tagLst xmlns:p="http://schemas.openxmlformats.org/presentationml/2006/main">
  <p:tag name="KSO_WM_TEMPLATE_CATEGORY" val="custom"/>
  <p:tag name="KSO_WM_TEMPLATE_INDEX" val="20196580"/>
  <p:tag name="KSO_WM_TAG_VERSION" val="1.0"/>
  <p:tag name="KSO_WM_BEAUTIFY_FLAG" val="#wm#"/>
  <p:tag name="KSO_WM_UNIT_TYPE" val="l_h_i"/>
  <p:tag name="KSO_WM_UNIT_INDEX" val="1_3_1"/>
  <p:tag name="KSO_WM_UNIT_LAYERLEVEL" val="1_1_1"/>
  <p:tag name="KSO_WM_DIAGRAM_GROUP_CODE" val="l1-1"/>
  <p:tag name="KSO_WM_UNIT_ID" val="custom20196580_4*l_h_i*1_3_1"/>
  <p:tag name="KSO_WM_UNIT_TEXT_FILL_FORE_SCHEMECOLOR_INDEX" val="1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DIAGRAM_VIRTUALLY_FRAME" val="{&quot;height&quot;:416.476062992126,&quot;left&quot;:32.97464566929134,&quot;top&quot;:116.6,&quot;width&quot;:940.4443307086615}"/>
</p:tagLst>
</file>

<file path=ppt/tags/tag442.xml><?xml version="1.0" encoding="utf-8"?>
<p:tagLst xmlns:p="http://schemas.openxmlformats.org/presentationml/2006/main">
  <p:tag name="KSO_WM_TEMPLATE_CATEGORY" val="custom"/>
  <p:tag name="KSO_WM_TEMPLATE_INDEX" val="20196580"/>
  <p:tag name="KSO_WM_TAG_VERSION" val="1.0"/>
  <p:tag name="KSO_WM_BEAUTIFY_FLAG" val="#wm#"/>
  <p:tag name="KSO_WM_UNIT_TYPE" val="l_h_a"/>
  <p:tag name="KSO_WM_UNIT_INDEX" val="1_3_1"/>
  <p:tag name="KSO_WM_UNIT_LAYERLEVEL" val="1_1_1"/>
  <p:tag name="KSO_WM_UNIT_HIGHLIGHT" val="0"/>
  <p:tag name="KSO_WM_UNIT_COMPATIBLE" val="0"/>
  <p:tag name="KSO_WM_UNIT_PRESET_TEXT" val="单击此处添加标题"/>
  <p:tag name="KSO_WM_DIAGRAM_GROUP_CODE" val="l1-1"/>
  <p:tag name="KSO_WM_UNIT_ID" val="custom20196580_4*l_h_a*1_3_1"/>
  <p:tag name="KSO_WM_UNIT_TEXT_FILL_FORE_SCHEMECOLOR_INDEX" val="13"/>
  <p:tag name="KSO_WM_UNIT_TEXT_FILL_TYPE" val="1"/>
  <p:tag name="KSO_WM_UNIT_USESOURCEFORMAT_APPLY" val="1"/>
  <p:tag name="KSO_WM_UNIT_NOCLEAR" val="0"/>
  <p:tag name="KSO_WM_UNIT_DIAGRAM_ISNUMVISUAL" val="0"/>
  <p:tag name="KSO_WM_UNIT_DIAGRAM_ISREFERUNIT" val="0"/>
  <p:tag name="KSO_WM_UNIT_ISCONTENTSTITLE" val="0"/>
  <p:tag name="KSO_WM_UNIT_ISNUMDGMTITLE" val="0"/>
  <p:tag name="KSO_WM_DIAGRAM_VIRTUALLY_FRAME" val="{&quot;height&quot;:416.476062992126,&quot;left&quot;:32.97464566929134,&quot;top&quot;:116.6,&quot;width&quot;:940.4443307086615}"/>
</p:tagLst>
</file>

<file path=ppt/tags/tag443.xml><?xml version="1.0" encoding="utf-8"?>
<p:tagLst xmlns:p="http://schemas.openxmlformats.org/presentationml/2006/main">
  <p:tag name="KSO_WM_TEMPLATE_CATEGORY" val="custom"/>
  <p:tag name="KSO_WM_TEMPLATE_INDEX" val="20196580"/>
  <p:tag name="KSO_WM_TAG_VERSION" val="1.0"/>
  <p:tag name="KSO_WM_BEAUTIFY_FLAG" val="#wm#"/>
  <p:tag name="KSO_WM_UNIT_TYPE" val="l_h_i"/>
  <p:tag name="KSO_WM_UNIT_INDEX" val="1_2_1"/>
  <p:tag name="KSO_WM_UNIT_LAYERLEVEL" val="1_1_1"/>
  <p:tag name="KSO_WM_DIAGRAM_GROUP_CODE" val="l1-1"/>
  <p:tag name="KSO_WM_UNIT_ID" val="custom20196580_4*l_h_i*1_2_1"/>
  <p:tag name="KSO_WM_UNIT_TEXT_FILL_FORE_SCHEMECOLOR_INDEX" val="1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DIAGRAM_VIRTUALLY_FRAME" val="{&quot;height&quot;:416.476062992126,&quot;left&quot;:32.97464566929134,&quot;top&quot;:116.6,&quot;width&quot;:940.4443307086615}"/>
</p:tagLst>
</file>

<file path=ppt/tags/tag444.xml><?xml version="1.0" encoding="utf-8"?>
<p:tagLst xmlns:p="http://schemas.openxmlformats.org/presentationml/2006/main">
  <p:tag name="KSO_WM_TEMPLATE_CATEGORY" val="custom"/>
  <p:tag name="KSO_WM_TEMPLATE_INDEX" val="20196580"/>
  <p:tag name="KSO_WM_TAG_VERSION" val="1.0"/>
  <p:tag name="KSO_WM_BEAUTIFY_FLAG" val="#wm#"/>
  <p:tag name="KSO_WM_UNIT_TYPE" val="l_h_a"/>
  <p:tag name="KSO_WM_UNIT_INDEX" val="1_2_1"/>
  <p:tag name="KSO_WM_UNIT_LAYERLEVEL" val="1_1_1"/>
  <p:tag name="KSO_WM_UNIT_HIGHLIGHT" val="0"/>
  <p:tag name="KSO_WM_UNIT_COMPATIBLE" val="0"/>
  <p:tag name="KSO_WM_UNIT_PRESET_TEXT" val="单击此处添加标题"/>
  <p:tag name="KSO_WM_DIAGRAM_GROUP_CODE" val="l1-1"/>
  <p:tag name="KSO_WM_UNIT_ID" val="custom20196580_4*l_h_a*1_2_1"/>
  <p:tag name="KSO_WM_UNIT_TEXT_FILL_FORE_SCHEMECOLOR_INDEX" val="13"/>
  <p:tag name="KSO_WM_UNIT_TEXT_FILL_TYPE" val="1"/>
  <p:tag name="KSO_WM_UNIT_USESOURCEFORMAT_APPLY" val="1"/>
  <p:tag name="KSO_WM_UNIT_NOCLEAR" val="0"/>
  <p:tag name="KSO_WM_UNIT_DIAGRAM_ISNUMVISUAL" val="0"/>
  <p:tag name="KSO_WM_UNIT_DIAGRAM_ISREFERUNIT" val="0"/>
  <p:tag name="KSO_WM_UNIT_ISCONTENTSTITLE" val="0"/>
  <p:tag name="KSO_WM_UNIT_ISNUMDGMTITLE" val="0"/>
  <p:tag name="KSO_WM_DIAGRAM_VIRTUALLY_FRAME" val="{&quot;height&quot;:416.476062992126,&quot;left&quot;:32.97464566929134,&quot;top&quot;:116.6,&quot;width&quot;:940.4443307086615}"/>
</p:tagLst>
</file>

<file path=ppt/tags/tag445.xml><?xml version="1.0" encoding="utf-8"?>
<p:tagLst xmlns:p="http://schemas.openxmlformats.org/presentationml/2006/main">
  <p:tag name="KSO_WM_TEMPLATE_CATEGORY" val="custom"/>
  <p:tag name="KSO_WM_TEMPLATE_INDEX" val="20196580"/>
  <p:tag name="KSO_WM_TAG_VERSION" val="1.0"/>
  <p:tag name="KSO_WM_UNIT_TYPE" val="l_h_i"/>
  <p:tag name="KSO_WM_UNIT_INDEX" val="1_2_1"/>
  <p:tag name="KSO_WM_UNIT_LAYERLEVEL" val="1_1_1"/>
  <p:tag name="KSO_WM_DIAGRAM_GROUP_CODE" val="l1-1"/>
  <p:tag name="KSO_WM_UNIT_ID" val="custom20196580_4*l_h_i*1_2_1"/>
  <p:tag name="KSO_WM_UNIT_TEXT_FILL_FORE_SCHEMECOLOR_INDEX" val="1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DIAGRAM_VIRTUALLY_FRAME" val="{&quot;height&quot;:306.90811023622047,&quot;left&quot;:32.97464566929134,&quot;top&quot;:116.6,&quot;width&quot;:940.4443307086615}"/>
</p:tagLst>
</file>

<file path=ppt/tags/tag446.xml><?xml version="1.0" encoding="utf-8"?>
<p:tagLst xmlns:p="http://schemas.openxmlformats.org/presentationml/2006/main">
  <p:tag name="KSO_WM_TEMPLATE_CATEGORY" val="custom"/>
  <p:tag name="KSO_WM_TEMPLATE_INDEX" val="20196580"/>
  <p:tag name="KSO_WM_TAG_VERSION" val="1.0"/>
  <p:tag name="KSO_WM_UNIT_TYPE" val="l_h_i"/>
  <p:tag name="KSO_WM_UNIT_INDEX" val="1_2_1"/>
  <p:tag name="KSO_WM_UNIT_LAYERLEVEL" val="1_1_1"/>
  <p:tag name="KSO_WM_DIAGRAM_GROUP_CODE" val="l1-1"/>
  <p:tag name="KSO_WM_UNIT_ID" val="custom20196580_4*l_h_i*1_2_1"/>
  <p:tag name="KSO_WM_UNIT_TEXT_FILL_FORE_SCHEMECOLOR_INDEX" val="1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DIAGRAM_VIRTUALLY_FRAME" val="{&quot;height&quot;:306.90811023622047,&quot;left&quot;:32.97464566929134,&quot;top&quot;:116.6,&quot;width&quot;:940.4443307086615}"/>
</p:tagLst>
</file>

<file path=ppt/tags/tag447.xml><?xml version="1.0" encoding="utf-8"?>
<p:tagLst xmlns:p="http://schemas.openxmlformats.org/presentationml/2006/main">
  <p:tag name="KSO_WM_TEMPLATE_CATEGORY" val="custom"/>
  <p:tag name="KSO_WM_TEMPLATE_INDEX" val="20196580"/>
  <p:tag name="KSO_WM_TAG_VERSION" val="1.0"/>
  <p:tag name="KSO_WM_UNIT_TYPE" val="l_h_a"/>
  <p:tag name="KSO_WM_UNIT_INDEX" val="1_2_1"/>
  <p:tag name="KSO_WM_UNIT_LAYERLEVEL" val="1_1_1"/>
  <p:tag name="KSO_WM_UNIT_HIGHLIGHT" val="0"/>
  <p:tag name="KSO_WM_UNIT_COMPATIBLE" val="0"/>
  <p:tag name="KSO_WM_UNIT_PRESET_TEXT" val="单击此处添加标题"/>
  <p:tag name="KSO_WM_DIAGRAM_GROUP_CODE" val="l1-1"/>
  <p:tag name="KSO_WM_UNIT_ID" val="custom20196580_4*l_h_a*1_2_1"/>
  <p:tag name="KSO_WM_UNIT_TEXT_FILL_FORE_SCHEMECOLOR_INDEX" val="13"/>
  <p:tag name="KSO_WM_UNIT_TEXT_FILL_TYPE" val="1"/>
  <p:tag name="KSO_WM_UNIT_USESOURCEFORMAT_APPLY" val="1"/>
  <p:tag name="KSO_WM_UNIT_NOCLEAR" val="0"/>
  <p:tag name="KSO_WM_UNIT_DIAGRAM_ISNUMVISUAL" val="0"/>
  <p:tag name="KSO_WM_UNIT_DIAGRAM_ISREFERUNIT" val="0"/>
  <p:tag name="KSO_WM_UNIT_ISCONTENTSTITLE" val="0"/>
  <p:tag name="KSO_WM_UNIT_ISNUMDGMTITLE" val="0"/>
  <p:tag name="KSO_WM_DIAGRAM_VIRTUALLY_FRAME" val="{&quot;height&quot;:306.90811023622047,&quot;left&quot;:32.97464566929134,&quot;top&quot;:116.6,&quot;width&quot;:940.4443307086615}"/>
</p:tagLst>
</file>

<file path=ppt/tags/tag448.xml><?xml version="1.0" encoding="utf-8"?>
<p:tagLst xmlns:p="http://schemas.openxmlformats.org/presentationml/2006/main">
  <p:tag name="KSO_WM_TEMPLATE_CATEGORY" val="custom"/>
  <p:tag name="KSO_WM_TEMPLATE_INDEX" val="20196580"/>
  <p:tag name="KSO_WM_TAG_VERSION" val="1.0"/>
  <p:tag name="KSO_WM_UNIT_TYPE" val="l_h_a"/>
  <p:tag name="KSO_WM_UNIT_INDEX" val="1_2_1"/>
  <p:tag name="KSO_WM_UNIT_LAYERLEVEL" val="1_1_1"/>
  <p:tag name="KSO_WM_UNIT_HIGHLIGHT" val="0"/>
  <p:tag name="KSO_WM_UNIT_COMPATIBLE" val="0"/>
  <p:tag name="KSO_WM_UNIT_PRESET_TEXT" val="单击此处添加标题"/>
  <p:tag name="KSO_WM_DIAGRAM_GROUP_CODE" val="l1-1"/>
  <p:tag name="KSO_WM_UNIT_ID" val="custom20196580_4*l_h_a*1_2_1"/>
  <p:tag name="KSO_WM_UNIT_TEXT_FILL_FORE_SCHEMECOLOR_INDEX" val="13"/>
  <p:tag name="KSO_WM_UNIT_TEXT_FILL_TYPE" val="1"/>
  <p:tag name="KSO_WM_UNIT_USESOURCEFORMAT_APPLY" val="1"/>
  <p:tag name="KSO_WM_UNIT_NOCLEAR" val="0"/>
  <p:tag name="KSO_WM_UNIT_DIAGRAM_ISNUMVISUAL" val="0"/>
  <p:tag name="KSO_WM_UNIT_DIAGRAM_ISREFERUNIT" val="0"/>
  <p:tag name="KSO_WM_UNIT_ISCONTENTSTITLE" val="0"/>
  <p:tag name="KSO_WM_UNIT_ISNUMDGMTITLE" val="0"/>
  <p:tag name="KSO_WM_DIAGRAM_VIRTUALLY_FRAME" val="{&quot;height&quot;:306.90811023622047,&quot;left&quot;:32.97464566929134,&quot;top&quot;:116.6,&quot;width&quot;:940.4443307086615}"/>
</p:tagLst>
</file>

<file path=ppt/tags/tag449.xml><?xml version="1.0" encoding="utf-8"?>
<p:tagLst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SLIDE_SUBTYPE" val="diag"/>
  <p:tag name="KSO_WM_BEAUTIFY_FLAG" val="#wm#"/>
  <p:tag name="KSO_WM_COMBINE_RELATE_SLIDE_ID" val="background20185109_2"/>
  <p:tag name="KSO_WM_TEMPLATE_CATEGORY" val="custom"/>
  <p:tag name="KSO_WM_TEMPLATE_INDEX" val="20196580"/>
  <p:tag name="KSO_WM_SLIDE_ID" val="custom20196580_4"/>
  <p:tag name="KSO_WM_SLIDE_INDEX" val="4"/>
  <p:tag name="KSO_WM_DIAGRAM_GROUP_CODE" val="l1-1"/>
  <p:tag name="KSO_WM_TEMPLATE_SUBCATEGORY" val="0"/>
  <p:tag name="KSO_WM_SLIDE_DIAGTYPE" val="l"/>
  <p:tag name="KSO_WM_TEMPLATE_MASTER_TYPE" val="1"/>
  <p:tag name="KSO_WM_TEMPLATE_COLOR_TYPE" val="0"/>
  <p:tag name="KSO_WM_SPECIAL_SOURCE" val="bdnull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  <p:tag name="KSO_WM_SPECIAL_SOURCE" val="bdnull"/>
</p:tagLst>
</file>

<file path=ppt/tags/tag451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  <p:tag name="KSO_WM_SPECIAL_SOURCE" val="bdnull"/>
</p:tagLst>
</file>

<file path=ppt/tags/tag452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</p:tagLst>
</file>

<file path=ppt/tags/tag453.xml><?xml version="1.0" encoding="utf-8"?>
<p:tagLst xmlns:p="http://schemas.openxmlformats.org/presentationml/2006/main">
  <p:tag name="KSO_WM_DIAGRAM_VIRTUALLY_FRAME" val="{&quot;height&quot;:265.15,&quot;left&quot;:366.9,&quot;top&quot;:227.2,&quot;width&quot;:656}"/>
</p:tagLst>
</file>

<file path=ppt/tags/tag454.xml><?xml version="1.0" encoding="utf-8"?>
<p:tagLst xmlns:p="http://schemas.openxmlformats.org/presentationml/2006/main">
  <p:tag name="KSO_WM_DIAGRAM_VIRTUALLY_FRAME" val="{&quot;height&quot;:265.15,&quot;left&quot;:366.9,&quot;top&quot;:227.2,&quot;width&quot;:656}"/>
</p:tagLst>
</file>

<file path=ppt/tags/tag455.xml><?xml version="1.0" encoding="utf-8"?>
<p:tagLst xmlns:p="http://schemas.openxmlformats.org/presentationml/2006/main">
  <p:tag name="KSO_WM_DIAGRAM_VIRTUALLY_FRAME" val="{&quot;height&quot;:265.15,&quot;left&quot;:366.9,&quot;top&quot;:227.2,&quot;width&quot;:656}"/>
</p:tagLst>
</file>

<file path=ppt/tags/tag456.xml><?xml version="1.0" encoding="utf-8"?>
<p:tagLst xmlns:p="http://schemas.openxmlformats.org/presentationml/2006/main">
  <p:tag name="KSO_WM_DIAGRAM_VIRTUALLY_FRAME" val="{&quot;height&quot;:265.15,&quot;left&quot;:366.9,&quot;top&quot;:227.2,&quot;width&quot;:656}"/>
</p:tagLst>
</file>

<file path=ppt/tags/tag457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</p:tagLst>
</file>

<file path=ppt/tags/tag458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  <p:tag name="KSO_WM_SPECIAL_SOURCE" val="bdnull"/>
</p:tagLst>
</file>

<file path=ppt/tags/tag459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  <p:tag name="KSO_WM_SPECIAL_SOURCE" val="bdnull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  <p:tag name="KSO_WM_SPECIAL_SOURCE" val="bdnull"/>
</p:tagLst>
</file>

<file path=ppt/tags/tag461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</p:tagLst>
</file>

<file path=ppt/tags/tag462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</p:tagLst>
</file>

<file path=ppt/tags/tag463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</p:tagLst>
</file>

<file path=ppt/tags/tag46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65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  <p:tag name="KSO_WM_SPECIAL_SOURCE" val="bdnull"/>
</p:tagLst>
</file>

<file path=ppt/tags/tag466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  <p:tag name="KSO_WM_SPECIAL_SOURCE" val="bdnull"/>
</p:tagLst>
</file>

<file path=ppt/tags/tag467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</p:tagLst>
</file>

<file path=ppt/tags/tag468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</p:tagLst>
</file>

<file path=ppt/tags/tag469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71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  <p:tag name="KSO_WM_SPECIAL_SOURCE" val="bdnull"/>
</p:tagLst>
</file>

<file path=ppt/tags/tag472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  <p:tag name="KSO_WM_SPECIAL_SOURCE" val="bdnull"/>
</p:tagLst>
</file>

<file path=ppt/tags/tag473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</p:tagLst>
</file>

<file path=ppt/tags/tag47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75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  <p:tag name="KSO_WM_SPECIAL_SOURCE" val="bdnull"/>
</p:tagLst>
</file>

<file path=ppt/tags/tag476.xml><?xml version="1.0" encoding="utf-8"?>
<p:tagLst xmlns:p="http://schemas.openxmlformats.org/presentationml/2006/main">
  <p:tag name="KSO_WM_BEAUTIFY_FLAG" val="#wm#"/>
  <p:tag name="KSO_WM_TEMPLATE_CATEGORY" val="custom"/>
  <p:tag name="KSO_WM_TEMPLATE_INDEX" val="20196580"/>
  <p:tag name="KSO_WM_SPECIAL_SOURCE" val="bdnull"/>
</p:tagLst>
</file>

<file path=ppt/tags/tag477.xml><?xml version="1.0" encoding="utf-8"?>
<p:tagLst xmlns:p="http://schemas.openxmlformats.org/presentationml/2006/main">
  <p:tag name="KSO_WM_SPECIAL_SOURCE" val="bdnull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ID" val="_1*d*1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VALUE" val="1901*1643"/>
  <p:tag name="KSO_WM_UNIT_TYPE" val="d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ID" val="_1*γ*1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TYPE" val="γ"/>
  <p:tag name="KSO_WM_UNIT_INDEX" val="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UNIT_ID" val="_1*i*1"/>
  <p:tag name="KSO_WM_UNIT_HIGHLIGHT" val="0"/>
  <p:tag name="KSO_WM_UNIT_COMPATIBLE" val="0"/>
  <p:tag name="KSO_WM_UNIT_LAYERLEVEL" val="1"/>
  <p:tag name="KSO_WM_UNIT_DIAGRAM_ISNUMVISUAL" val="0"/>
  <p:tag name="KSO_WM_UNIT_DIAGRAM_ISREFERUNIT" val="0"/>
  <p:tag name="KSO_WM_UNIT_TYPE" val="i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  <p:tag name="KSO_WM_UNIT_DIAGRAM_ISNUMVISUAL" val="0"/>
  <p:tag name="KSO_WM_UNIT_DIAGRAM_ISREFERUNIT" val="0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ID" val="_3*d*1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VALUE" val="1901*1643"/>
  <p:tag name="KSO_WM_UNIT_TYPE" val="d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ID" val="_3*γ*1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TYPE" val="γ"/>
  <p:tag name="KSO_WM_UNIT_INDEX" val="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UNIT_PRESET_TEXT" val="目录"/>
  <p:tag name="KSO_WM_UNIT_ID" val="_3*a*1"/>
  <p:tag name="KSO_WM_UNIT_LINE_FORE_SCHEMECOLOR_INDEX" val="5"/>
  <p:tag name="KSO_WM_UNIT_LINE_FILL_TYPE" val="2"/>
  <p:tag name="KSO_WM_UNIT_TEXT_FILL_FORE_SCHEMECOLOR_INDEX" val="15"/>
  <p:tag name="KSO_WM_UNIT_TEXT_FILL_TYPE" val="1"/>
  <p:tag name="KSO_WM_UNIT_USESOURCEFORMAT_APPLY" val="1"/>
  <p:tag name="KSO_WM_UNIT_NOCLEAR" val="0"/>
  <p:tag name="KSO_WM_UNIT_DIAGRAM_ISNUMVISUAL" val="0"/>
  <p:tag name="KSO_WM_UNIT_DIAGRAM_ISREFERUNIT" val="0"/>
  <p:tag name="KSO_WM_UNIT_ISNUMDGMTITLE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20196850">
      <a:dk1>
        <a:srgbClr val="000000"/>
      </a:dk1>
      <a:lt1>
        <a:srgbClr val="FFFFFF"/>
      </a:lt1>
      <a:dk2>
        <a:srgbClr val="CCD4DE"/>
      </a:dk2>
      <a:lt2>
        <a:srgbClr val="E7E6E6"/>
      </a:lt2>
      <a:accent1>
        <a:srgbClr val="5A6E8C"/>
      </a:accent1>
      <a:accent2>
        <a:srgbClr val="3F5F8C"/>
      </a:accent2>
      <a:accent3>
        <a:srgbClr val="5A77A4"/>
      </a:accent3>
      <a:accent4>
        <a:srgbClr val="8496B0"/>
      </a:accent4>
      <a:accent5>
        <a:srgbClr val="A6B4C6"/>
      </a:accent5>
      <a:accent6>
        <a:srgbClr val="B5C0D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0196850">
      <a:dk1>
        <a:srgbClr val="000000"/>
      </a:dk1>
      <a:lt1>
        <a:srgbClr val="FFFFFF"/>
      </a:lt1>
      <a:dk2>
        <a:srgbClr val="CCD4DE"/>
      </a:dk2>
      <a:lt2>
        <a:srgbClr val="E7E6E6"/>
      </a:lt2>
      <a:accent1>
        <a:srgbClr val="5A6E8C"/>
      </a:accent1>
      <a:accent2>
        <a:srgbClr val="3F5F8C"/>
      </a:accent2>
      <a:accent3>
        <a:srgbClr val="5A77A4"/>
      </a:accent3>
      <a:accent4>
        <a:srgbClr val="8496B0"/>
      </a:accent4>
      <a:accent5>
        <a:srgbClr val="A6B4C6"/>
      </a:accent5>
      <a:accent6>
        <a:srgbClr val="B5C0D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20196850">
      <a:dk1>
        <a:srgbClr val="000000"/>
      </a:dk1>
      <a:lt1>
        <a:srgbClr val="FFFFFF"/>
      </a:lt1>
      <a:dk2>
        <a:srgbClr val="CCD4DE"/>
      </a:dk2>
      <a:lt2>
        <a:srgbClr val="E7E6E6"/>
      </a:lt2>
      <a:accent1>
        <a:srgbClr val="5A6E8C"/>
      </a:accent1>
      <a:accent2>
        <a:srgbClr val="3F5F8C"/>
      </a:accent2>
      <a:accent3>
        <a:srgbClr val="5A77A4"/>
      </a:accent3>
      <a:accent4>
        <a:srgbClr val="8496B0"/>
      </a:accent4>
      <a:accent5>
        <a:srgbClr val="A6B4C6"/>
      </a:accent5>
      <a:accent6>
        <a:srgbClr val="B5C0D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7665</Words>
  <Application>WPS 演示</Application>
  <PresentationFormat/>
  <Paragraphs>295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Wingdings</vt:lpstr>
      <vt:lpstr>微软雅黑</vt:lpstr>
      <vt:lpstr>Times New Roman</vt:lpstr>
      <vt:lpstr>Calibri</vt:lpstr>
      <vt:lpstr>Times New Roman</vt:lpstr>
      <vt:lpstr>Arial Unicode MS</vt:lpstr>
      <vt:lpstr>Office 主题​​</vt:lpstr>
      <vt:lpstr>1_Office 主题​​</vt:lpstr>
      <vt:lpstr>2_Office 主题​​</vt:lpstr>
      <vt:lpstr>3_Office 主题​​</vt:lpstr>
      <vt:lpstr>Research Experience</vt:lpstr>
      <vt:lpstr>EDUCATION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Embedded System</vt:lpstr>
      <vt:lpstr>Overall Pipeline</vt:lpstr>
      <vt:lpstr>Lightweight audio reconition process&amp; LLM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Experience</dc:title>
  <dc:creator>古金平</dc:creator>
  <cp:lastModifiedBy>陈梓浪</cp:lastModifiedBy>
  <cp:revision>4</cp:revision>
  <dcterms:created xsi:type="dcterms:W3CDTF">2025-01-25T21:06:00Z</dcterms:created>
  <dcterms:modified xsi:type="dcterms:W3CDTF">2025-02-08T18:49:04Z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B6DAFF9EB6704176957CD963A72D7B6C_13</vt:lpwstr>
  </property>
</Properties>
</file>